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3"/>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Open Sans"/>
      <p:regular r:id="rId21"/>
      <p:bold r:id="rId22"/>
      <p:italic r:id="rId23"/>
      <p:boldItalic r:id="rId24"/>
    </p:embeddedFont>
    <p:embeddedFont>
      <p:font typeface="Alegreya"/>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OpenSans-bold.fntdata"/><Relationship Id="rId21" Type="http://schemas.openxmlformats.org/officeDocument/2006/relationships/font" Target="fonts/OpenSans-regular.fntdata"/><Relationship Id="rId24" Type="http://schemas.openxmlformats.org/officeDocument/2006/relationships/font" Target="fonts/OpenSans-boldItalic.fntdata"/><Relationship Id="rId23" Type="http://schemas.openxmlformats.org/officeDocument/2006/relationships/font" Target="fonts/OpenSans-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Alegreya-bold.fntdata"/><Relationship Id="rId25" Type="http://schemas.openxmlformats.org/officeDocument/2006/relationships/font" Target="fonts/Alegreya-regular.fntdata"/><Relationship Id="rId28" Type="http://schemas.openxmlformats.org/officeDocument/2006/relationships/font" Target="fonts/Alegreya-boldItalic.fntdata"/><Relationship Id="rId27" Type="http://schemas.openxmlformats.org/officeDocument/2006/relationships/font" Target="fonts/Alegreya-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09e7207d0_0_0: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g309e7207d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4d4313c7b1_0_75: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g4d4313c7b1_0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0e332761c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0e332761c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09e7207d0_0_51: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g309e7207d0_0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4d4313c7b1_0_70: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g4d4313c7b1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4d4313c7b1_0_15: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g4d4313c7b1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4d4313c7b1_0_27: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g4d4313c7b1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4d4313c7b1_0_33: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4d4313c7b1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4d4313c7b1_0_47: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g4d4313c7b1_0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4d4313c7b1_0_56: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g4d4313c7b1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4d4313c7b1_0_63: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4d4313c7b1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solidFill>
          <a:srgbClr val="2E2E32"/>
        </a:solidFill>
      </p:bgPr>
    </p:bg>
    <p:spTree>
      <p:nvGrpSpPr>
        <p:cNvPr id="56" name="Shape 56"/>
        <p:cNvGrpSpPr/>
        <p:nvPr/>
      </p:nvGrpSpPr>
      <p:grpSpPr>
        <a:xfrm>
          <a:off x="0" y="0"/>
          <a:ext cx="0" cy="0"/>
          <a:chOff x="0" y="0"/>
          <a:chExt cx="0" cy="0"/>
        </a:xfrm>
      </p:grpSpPr>
      <p:pic>
        <p:nvPicPr>
          <p:cNvPr id="57" name="Google Shape;57;p14"/>
          <p:cNvPicPr preferRelativeResize="0"/>
          <p:nvPr/>
        </p:nvPicPr>
        <p:blipFill rotWithShape="1">
          <a:blip r:embed="rId2">
            <a:alphaModFix/>
          </a:blip>
          <a:srcRect b="0" l="0" r="0" t="0"/>
          <a:stretch/>
        </p:blipFill>
        <p:spPr>
          <a:xfrm flipH="1">
            <a:off x="6222177" y="906896"/>
            <a:ext cx="3643500" cy="3615000"/>
          </a:xfrm>
          <a:prstGeom prst="rect">
            <a:avLst/>
          </a:prstGeom>
          <a:noFill/>
          <a:ln>
            <a:noFill/>
          </a:ln>
        </p:spPr>
      </p:pic>
      <p:sp>
        <p:nvSpPr>
          <p:cNvPr id="58" name="Google Shape;58;p14"/>
          <p:cNvSpPr/>
          <p:nvPr/>
        </p:nvSpPr>
        <p:spPr>
          <a:xfrm rot="1410500">
            <a:off x="-2950953" y="-2001205"/>
            <a:ext cx="4211768" cy="7108063"/>
          </a:xfrm>
          <a:prstGeom prst="rect">
            <a:avLst/>
          </a:prstGeom>
          <a:solidFill>
            <a:srgbClr val="E53D3D">
              <a:alpha val="717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1400" u="none" cap="none" strike="noStrike">
                <a:solidFill>
                  <a:schemeClr val="lt1"/>
                </a:solidFill>
                <a:latin typeface="Calibri"/>
                <a:ea typeface="Calibri"/>
                <a:cs typeface="Calibri"/>
                <a:sym typeface="Calibri"/>
              </a:rPr>
              <a:t>    </a:t>
            </a:r>
            <a:endParaRPr b="0" i="0" sz="1400" u="none" cap="none" strike="noStrike">
              <a:solidFill>
                <a:schemeClr val="lt1"/>
              </a:solidFill>
              <a:latin typeface="Calibri"/>
              <a:ea typeface="Calibri"/>
              <a:cs typeface="Calibri"/>
              <a:sym typeface="Calibri"/>
            </a:endParaRPr>
          </a:p>
        </p:txBody>
      </p:sp>
      <p:sp>
        <p:nvSpPr>
          <p:cNvPr id="59" name="Google Shape;59;p14"/>
          <p:cNvSpPr/>
          <p:nvPr/>
        </p:nvSpPr>
        <p:spPr>
          <a:xfrm rot="856072">
            <a:off x="-3036097" y="-1281692"/>
            <a:ext cx="4211714" cy="7107831"/>
          </a:xfrm>
          <a:prstGeom prst="rect">
            <a:avLst/>
          </a:prstGeom>
          <a:solidFill>
            <a:srgbClr val="E53D3D">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1400" u="none" cap="none" strike="noStrike">
                <a:solidFill>
                  <a:schemeClr val="lt1"/>
                </a:solidFill>
                <a:latin typeface="Calibri"/>
                <a:ea typeface="Calibri"/>
                <a:cs typeface="Calibri"/>
                <a:sym typeface="Calibri"/>
              </a:rPr>
              <a:t>    </a:t>
            </a:r>
            <a:endParaRPr b="0" i="0" sz="1400" u="none" cap="none" strike="noStrike">
              <a:solidFill>
                <a:schemeClr val="lt1"/>
              </a:solidFill>
              <a:latin typeface="Calibri"/>
              <a:ea typeface="Calibri"/>
              <a:cs typeface="Calibri"/>
              <a:sym typeface="Calibri"/>
            </a:endParaRPr>
          </a:p>
        </p:txBody>
      </p:sp>
      <p:sp>
        <p:nvSpPr>
          <p:cNvPr id="60" name="Google Shape;60;p14"/>
          <p:cNvSpPr txBox="1"/>
          <p:nvPr>
            <p:ph idx="1" type="body"/>
          </p:nvPr>
        </p:nvSpPr>
        <p:spPr>
          <a:xfrm>
            <a:off x="1416089" y="2085883"/>
            <a:ext cx="4758900" cy="590400"/>
          </a:xfrm>
          <a:prstGeom prst="rect">
            <a:avLst/>
          </a:prstGeom>
          <a:noFill/>
          <a:ln>
            <a:noFill/>
          </a:ln>
        </p:spPr>
        <p:txBody>
          <a:bodyPr anchorCtr="0" anchor="t" bIns="68575" lIns="68575" spcFirstLastPara="1" rIns="68575" wrap="square" tIns="68575">
            <a:noAutofit/>
          </a:bodyPr>
          <a:lstStyle>
            <a:lvl1pPr indent="-228600" lvl="0" marL="457200" marR="0" rtl="0" algn="r">
              <a:lnSpc>
                <a:spcPct val="90000"/>
              </a:lnSpc>
              <a:spcBef>
                <a:spcPts val="800"/>
              </a:spcBef>
              <a:spcAft>
                <a:spcPts val="0"/>
              </a:spcAft>
              <a:buClr>
                <a:schemeClr val="lt1"/>
              </a:buClr>
              <a:buSzPts val="2100"/>
              <a:buFont typeface="Arial"/>
              <a:buNone/>
              <a:defRPr b="0" i="0" sz="4100" u="none" cap="none" strike="noStrike">
                <a:solidFill>
                  <a:schemeClr val="lt1"/>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1" name="Google Shape;61;p14"/>
          <p:cNvSpPr txBox="1"/>
          <p:nvPr>
            <p:ph idx="2" type="body"/>
          </p:nvPr>
        </p:nvSpPr>
        <p:spPr>
          <a:xfrm>
            <a:off x="1028699" y="2567129"/>
            <a:ext cx="5146500" cy="714300"/>
          </a:xfrm>
          <a:prstGeom prst="rect">
            <a:avLst/>
          </a:prstGeom>
          <a:noFill/>
          <a:ln>
            <a:noFill/>
          </a:ln>
        </p:spPr>
        <p:txBody>
          <a:bodyPr anchorCtr="0" anchor="t" bIns="68575" lIns="68575" spcFirstLastPara="1" rIns="68575" wrap="square" tIns="68575">
            <a:noAutofit/>
          </a:bodyPr>
          <a:lstStyle>
            <a:lvl1pPr indent="-228600" lvl="0" marL="457200" marR="0" rtl="0" algn="r">
              <a:lnSpc>
                <a:spcPct val="90000"/>
              </a:lnSpc>
              <a:spcBef>
                <a:spcPts val="800"/>
              </a:spcBef>
              <a:spcAft>
                <a:spcPts val="0"/>
              </a:spcAft>
              <a:buClr>
                <a:schemeClr val="lt1"/>
              </a:buClr>
              <a:buSzPts val="2100"/>
              <a:buFont typeface="Arial"/>
              <a:buNone/>
              <a:defRPr b="1" i="0" sz="5100" u="none" cap="none" strike="noStrike">
                <a:solidFill>
                  <a:schemeClr val="lt1"/>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2" name="Google Shape;62;p14"/>
          <p:cNvSpPr txBox="1"/>
          <p:nvPr>
            <p:ph idx="3" type="body"/>
          </p:nvPr>
        </p:nvSpPr>
        <p:spPr>
          <a:xfrm>
            <a:off x="4176874" y="3360921"/>
            <a:ext cx="1998300" cy="249000"/>
          </a:xfrm>
          <a:prstGeom prst="rect">
            <a:avLst/>
          </a:prstGeom>
          <a:noFill/>
          <a:ln>
            <a:noFill/>
          </a:ln>
        </p:spPr>
        <p:txBody>
          <a:bodyPr anchorCtr="0" anchor="t" bIns="68575" lIns="68575" spcFirstLastPara="1" rIns="68575" wrap="square" tIns="68575">
            <a:noAutofit/>
          </a:bodyPr>
          <a:lstStyle>
            <a:lvl1pPr indent="-228600" lvl="0" marL="457200" marR="0" rtl="0" algn="r">
              <a:lnSpc>
                <a:spcPct val="90000"/>
              </a:lnSpc>
              <a:spcBef>
                <a:spcPts val="800"/>
              </a:spcBef>
              <a:spcAft>
                <a:spcPts val="0"/>
              </a:spcAft>
              <a:buClr>
                <a:schemeClr val="lt1"/>
              </a:buClr>
              <a:buSzPts val="2100"/>
              <a:buFont typeface="Arial"/>
              <a:buNone/>
              <a:defRPr b="0" i="0" sz="1200" u="none" cap="none" strike="noStrike">
                <a:solidFill>
                  <a:schemeClr val="lt1"/>
                </a:solidFill>
                <a:latin typeface="Open Sans"/>
                <a:ea typeface="Open Sans"/>
                <a:cs typeface="Open Sans"/>
                <a:sym typeface="Open Sans"/>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id="63" name="Google Shape;63;p14"/>
          <p:cNvPicPr preferRelativeResize="0"/>
          <p:nvPr/>
        </p:nvPicPr>
        <p:blipFill rotWithShape="1">
          <a:blip r:embed="rId3">
            <a:alphaModFix/>
          </a:blip>
          <a:srcRect b="0" l="0" r="0" t="0"/>
          <a:stretch/>
        </p:blipFill>
        <p:spPr>
          <a:xfrm>
            <a:off x="7791138" y="234078"/>
            <a:ext cx="1128300" cy="253200"/>
          </a:xfrm>
          <a:prstGeom prst="rect">
            <a:avLst/>
          </a:prstGeom>
          <a:noFill/>
          <a:ln>
            <a:noFill/>
          </a:ln>
        </p:spPr>
      </p:pic>
      <p:sp>
        <p:nvSpPr>
          <p:cNvPr id="64" name="Google Shape;64;p14"/>
          <p:cNvSpPr/>
          <p:nvPr/>
        </p:nvSpPr>
        <p:spPr>
          <a:xfrm rot="-1414552">
            <a:off x="-3467508" y="52506"/>
            <a:ext cx="4211640" cy="7107878"/>
          </a:xfrm>
          <a:prstGeom prst="rect">
            <a:avLst/>
          </a:prstGeom>
          <a:solidFill>
            <a:srgbClr val="E53D3D">
              <a:alpha val="717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1400" u="none" cap="none" strike="noStrike">
                <a:solidFill>
                  <a:schemeClr val="lt1"/>
                </a:solidFill>
                <a:latin typeface="Calibri"/>
                <a:ea typeface="Calibri"/>
                <a:cs typeface="Calibri"/>
                <a:sym typeface="Calibri"/>
              </a:rPr>
              <a:t>    </a:t>
            </a:r>
            <a:endParaRPr b="0" i="0" sz="14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bbon_short">
  <p:cSld name="Ribbon_short">
    <p:bg>
      <p:bgPr>
        <a:gradFill>
          <a:gsLst>
            <a:gs pos="0">
              <a:srgbClr val="4A4A4F"/>
            </a:gs>
            <a:gs pos="100000">
              <a:srgbClr val="141418"/>
            </a:gs>
          </a:gsLst>
          <a:path path="circle">
            <a:fillToRect b="50%" l="50%" r="50%" t="50%"/>
          </a:path>
          <a:tileRect/>
        </a:gradFill>
      </p:bgPr>
    </p:bg>
    <p:spTree>
      <p:nvGrpSpPr>
        <p:cNvPr id="65" name="Shape 65"/>
        <p:cNvGrpSpPr/>
        <p:nvPr/>
      </p:nvGrpSpPr>
      <p:grpSpPr>
        <a:xfrm>
          <a:off x="0" y="0"/>
          <a:ext cx="0" cy="0"/>
          <a:chOff x="0" y="0"/>
          <a:chExt cx="0" cy="0"/>
        </a:xfrm>
      </p:grpSpPr>
      <p:pic>
        <p:nvPicPr>
          <p:cNvPr id="66" name="Google Shape;66;p15"/>
          <p:cNvPicPr preferRelativeResize="0"/>
          <p:nvPr/>
        </p:nvPicPr>
        <p:blipFill rotWithShape="1">
          <a:blip r:embed="rId2">
            <a:alphaModFix/>
          </a:blip>
          <a:srcRect b="0" l="0" r="0" t="0"/>
          <a:stretch/>
        </p:blipFill>
        <p:spPr>
          <a:xfrm>
            <a:off x="-5922480" y="1042"/>
            <a:ext cx="9579000" cy="893400"/>
          </a:xfrm>
          <a:prstGeom prst="rect">
            <a:avLst/>
          </a:prstGeom>
          <a:noFill/>
          <a:ln>
            <a:noFill/>
          </a:ln>
        </p:spPr>
      </p:pic>
      <p:sp>
        <p:nvSpPr>
          <p:cNvPr id="67" name="Google Shape;67;p15"/>
          <p:cNvSpPr txBox="1"/>
          <p:nvPr>
            <p:ph idx="1" type="body"/>
          </p:nvPr>
        </p:nvSpPr>
        <p:spPr>
          <a:xfrm>
            <a:off x="302023" y="1187830"/>
            <a:ext cx="8275800" cy="3655200"/>
          </a:xfrm>
          <a:prstGeom prst="rect">
            <a:avLst/>
          </a:prstGeom>
          <a:noFill/>
          <a:ln>
            <a:noFill/>
          </a:ln>
        </p:spPr>
        <p:txBody>
          <a:bodyPr anchorCtr="0" anchor="t" bIns="68575" lIns="68575" spcFirstLastPara="1" rIns="68575" wrap="square" tIns="68575">
            <a:noAutofit/>
          </a:bodyPr>
          <a:lstStyle>
            <a:lvl1pPr indent="-292100" lvl="0" marL="457200" marR="0" rtl="0" algn="l">
              <a:lnSpc>
                <a:spcPct val="90000"/>
              </a:lnSpc>
              <a:spcBef>
                <a:spcPts val="8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1pPr>
            <a:lvl2pPr indent="-292100" lvl="1" marL="9144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2pPr>
            <a:lvl3pPr indent="-292100" lvl="2" marL="13716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3pPr>
            <a:lvl4pPr indent="-292100" lvl="3" marL="18288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4pPr>
            <a:lvl5pPr indent="-292100" lvl="4" marL="22860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5pPr>
            <a:lvl6pPr indent="-323850" lvl="5" marL="27432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68" name="Google Shape;68;p15"/>
          <p:cNvSpPr txBox="1"/>
          <p:nvPr>
            <p:ph idx="2" type="body"/>
          </p:nvPr>
        </p:nvSpPr>
        <p:spPr>
          <a:xfrm>
            <a:off x="302023" y="166617"/>
            <a:ext cx="8275800" cy="4983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800"/>
              </a:spcBef>
              <a:spcAft>
                <a:spcPts val="0"/>
              </a:spcAft>
              <a:buClr>
                <a:schemeClr val="lt1"/>
              </a:buClr>
              <a:buSzPts val="2100"/>
              <a:buFont typeface="Arial"/>
              <a:buNone/>
              <a:defRPr b="1" i="0" sz="3600" u="none" cap="none" strike="noStrike">
                <a:solidFill>
                  <a:schemeClr val="lt1"/>
                </a:solidFill>
                <a:latin typeface="Arial"/>
                <a:ea typeface="Arial"/>
                <a:cs typeface="Arial"/>
                <a:sym typeface="Arial"/>
              </a:defRPr>
            </a:lvl1pPr>
            <a:lvl2pPr indent="-228600" lvl="1" marL="914400" marR="0" rtl="0" algn="l">
              <a:lnSpc>
                <a:spcPct val="90000"/>
              </a:lnSpc>
              <a:spcBef>
                <a:spcPts val="400"/>
              </a:spcBef>
              <a:spcAft>
                <a:spcPts val="0"/>
              </a:spcAft>
              <a:buClr>
                <a:schemeClr val="dk1"/>
              </a:buClr>
              <a:buSzPts val="1800"/>
              <a:buFont typeface="Arial"/>
              <a:buNone/>
              <a:defRPr b="1" i="0" sz="4200" u="none" cap="none" strike="noStrike">
                <a:solidFill>
                  <a:schemeClr val="dk1"/>
                </a:solidFill>
                <a:latin typeface="Arial"/>
                <a:ea typeface="Arial"/>
                <a:cs typeface="Arial"/>
                <a:sym typeface="Arial"/>
              </a:defRPr>
            </a:lvl2pPr>
            <a:lvl3pPr indent="-228600" lvl="2" marL="1371600" marR="0" rtl="0" algn="l">
              <a:lnSpc>
                <a:spcPct val="90000"/>
              </a:lnSpc>
              <a:spcBef>
                <a:spcPts val="400"/>
              </a:spcBef>
              <a:spcAft>
                <a:spcPts val="0"/>
              </a:spcAft>
              <a:buClr>
                <a:schemeClr val="dk1"/>
              </a:buClr>
              <a:buSzPts val="1500"/>
              <a:buFont typeface="Arial"/>
              <a:buNone/>
              <a:defRPr b="1" i="0" sz="4200" u="none" cap="none" strike="noStrike">
                <a:solidFill>
                  <a:schemeClr val="dk1"/>
                </a:solidFill>
                <a:latin typeface="Arial"/>
                <a:ea typeface="Arial"/>
                <a:cs typeface="Arial"/>
                <a:sym typeface="Arial"/>
              </a:defRPr>
            </a:lvl3pPr>
            <a:lvl4pPr indent="-228600" lvl="3" marL="1828800" marR="0" rtl="0" algn="l">
              <a:lnSpc>
                <a:spcPct val="90000"/>
              </a:lnSpc>
              <a:spcBef>
                <a:spcPts val="400"/>
              </a:spcBef>
              <a:spcAft>
                <a:spcPts val="0"/>
              </a:spcAft>
              <a:buClr>
                <a:schemeClr val="dk1"/>
              </a:buClr>
              <a:buSzPts val="1400"/>
              <a:buFont typeface="Arial"/>
              <a:buNone/>
              <a:defRPr b="1" i="0" sz="4200" u="none" cap="none" strike="noStrike">
                <a:solidFill>
                  <a:schemeClr val="dk1"/>
                </a:solidFill>
                <a:latin typeface="Arial"/>
                <a:ea typeface="Arial"/>
                <a:cs typeface="Arial"/>
                <a:sym typeface="Arial"/>
              </a:defRPr>
            </a:lvl4pPr>
            <a:lvl5pPr indent="-228600" lvl="4" marL="2286000" marR="0" rtl="0" algn="l">
              <a:lnSpc>
                <a:spcPct val="90000"/>
              </a:lnSpc>
              <a:spcBef>
                <a:spcPts val="400"/>
              </a:spcBef>
              <a:spcAft>
                <a:spcPts val="0"/>
              </a:spcAft>
              <a:buClr>
                <a:schemeClr val="dk1"/>
              </a:buClr>
              <a:buSzPts val="1400"/>
              <a:buFont typeface="Arial"/>
              <a:buNone/>
              <a:defRPr b="1" i="0" sz="42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9" name="Google Shape;69;p15"/>
          <p:cNvSpPr txBox="1"/>
          <p:nvPr>
            <p:ph idx="11" type="ftr"/>
          </p:nvPr>
        </p:nvSpPr>
        <p:spPr>
          <a:xfrm>
            <a:off x="302023" y="4843049"/>
            <a:ext cx="5813100" cy="198000"/>
          </a:xfrm>
          <a:prstGeom prst="rect">
            <a:avLst/>
          </a:prstGeom>
          <a:noFill/>
          <a:ln>
            <a:noFill/>
          </a:ln>
        </p:spPr>
        <p:txBody>
          <a:bodyPr anchorCtr="0" anchor="ctr" bIns="68575" lIns="68575" spcFirstLastPara="1" rIns="68575" wrap="square" tIns="68575">
            <a:noAutofit/>
          </a:bodyPr>
          <a:lstStyle>
            <a:lvl1pPr indent="0" lvl="0" marL="0" marR="0" rtl="0" algn="l">
              <a:spcBef>
                <a:spcPts val="0"/>
              </a:spcBef>
              <a:spcAft>
                <a:spcPts val="0"/>
              </a:spcAft>
              <a:buSzPts val="1100"/>
              <a:buNone/>
              <a:defRPr b="0" i="0" sz="800" u="none" cap="none" strike="noStrike">
                <a:solidFill>
                  <a:srgbClr val="888888"/>
                </a:solidFill>
                <a:latin typeface="Open Sans"/>
                <a:ea typeface="Open Sans"/>
                <a:cs typeface="Open Sans"/>
                <a:sym typeface="Open Sans"/>
              </a:defRPr>
            </a:lvl1pPr>
            <a:lvl2pPr indent="0" lvl="1" marL="3429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70" name="Google Shape;70;p15"/>
          <p:cNvSpPr txBox="1"/>
          <p:nvPr>
            <p:ph idx="12" type="sldNum"/>
          </p:nvPr>
        </p:nvSpPr>
        <p:spPr>
          <a:xfrm>
            <a:off x="6954441" y="4843049"/>
            <a:ext cx="1623300" cy="1980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800" u="none" cap="none" strike="noStrike">
                <a:solidFill>
                  <a:srgbClr val="888888"/>
                </a:solidFill>
                <a:latin typeface="Open Sans"/>
                <a:ea typeface="Open Sans"/>
                <a:cs typeface="Open Sans"/>
                <a:sym typeface="Open Sans"/>
              </a:defRPr>
            </a:lvl1pPr>
            <a:lvl2pPr indent="0" lvl="1" marL="0" marR="0" rtl="0" algn="r">
              <a:spcBef>
                <a:spcPts val="0"/>
              </a:spcBef>
              <a:buNone/>
              <a:defRPr b="0" i="0" sz="800" u="none" cap="none" strike="noStrike">
                <a:solidFill>
                  <a:srgbClr val="888888"/>
                </a:solidFill>
                <a:latin typeface="Open Sans"/>
                <a:ea typeface="Open Sans"/>
                <a:cs typeface="Open Sans"/>
                <a:sym typeface="Open Sans"/>
              </a:defRPr>
            </a:lvl2pPr>
            <a:lvl3pPr indent="0" lvl="2" marL="0" marR="0" rtl="0" algn="r">
              <a:spcBef>
                <a:spcPts val="0"/>
              </a:spcBef>
              <a:buNone/>
              <a:defRPr b="0" i="0" sz="800" u="none" cap="none" strike="noStrike">
                <a:solidFill>
                  <a:srgbClr val="888888"/>
                </a:solidFill>
                <a:latin typeface="Open Sans"/>
                <a:ea typeface="Open Sans"/>
                <a:cs typeface="Open Sans"/>
                <a:sym typeface="Open Sans"/>
              </a:defRPr>
            </a:lvl3pPr>
            <a:lvl4pPr indent="0" lvl="3" marL="0" marR="0" rtl="0" algn="r">
              <a:spcBef>
                <a:spcPts val="0"/>
              </a:spcBef>
              <a:buNone/>
              <a:defRPr b="0" i="0" sz="800" u="none" cap="none" strike="noStrike">
                <a:solidFill>
                  <a:srgbClr val="888888"/>
                </a:solidFill>
                <a:latin typeface="Open Sans"/>
                <a:ea typeface="Open Sans"/>
                <a:cs typeface="Open Sans"/>
                <a:sym typeface="Open Sans"/>
              </a:defRPr>
            </a:lvl4pPr>
            <a:lvl5pPr indent="0" lvl="4" marL="0" marR="0" rtl="0" algn="r">
              <a:spcBef>
                <a:spcPts val="0"/>
              </a:spcBef>
              <a:buNone/>
              <a:defRPr b="0" i="0" sz="800" u="none" cap="none" strike="noStrike">
                <a:solidFill>
                  <a:srgbClr val="888888"/>
                </a:solidFill>
                <a:latin typeface="Open Sans"/>
                <a:ea typeface="Open Sans"/>
                <a:cs typeface="Open Sans"/>
                <a:sym typeface="Open Sans"/>
              </a:defRPr>
            </a:lvl5pPr>
            <a:lvl6pPr indent="0" lvl="5" marL="0" marR="0" rtl="0" algn="r">
              <a:spcBef>
                <a:spcPts val="0"/>
              </a:spcBef>
              <a:buNone/>
              <a:defRPr b="0" i="0" sz="800" u="none" cap="none" strike="noStrike">
                <a:solidFill>
                  <a:srgbClr val="888888"/>
                </a:solidFill>
                <a:latin typeface="Open Sans"/>
                <a:ea typeface="Open Sans"/>
                <a:cs typeface="Open Sans"/>
                <a:sym typeface="Open Sans"/>
              </a:defRPr>
            </a:lvl6pPr>
            <a:lvl7pPr indent="0" lvl="6" marL="0" marR="0" rtl="0" algn="r">
              <a:spcBef>
                <a:spcPts val="0"/>
              </a:spcBef>
              <a:buNone/>
              <a:defRPr b="0" i="0" sz="800" u="none" cap="none" strike="noStrike">
                <a:solidFill>
                  <a:srgbClr val="888888"/>
                </a:solidFill>
                <a:latin typeface="Open Sans"/>
                <a:ea typeface="Open Sans"/>
                <a:cs typeface="Open Sans"/>
                <a:sym typeface="Open Sans"/>
              </a:defRPr>
            </a:lvl7pPr>
            <a:lvl8pPr indent="0" lvl="7" marL="0" marR="0" rtl="0" algn="r">
              <a:spcBef>
                <a:spcPts val="0"/>
              </a:spcBef>
              <a:buNone/>
              <a:defRPr b="0" i="0" sz="800" u="none" cap="none" strike="noStrike">
                <a:solidFill>
                  <a:srgbClr val="888888"/>
                </a:solidFill>
                <a:latin typeface="Open Sans"/>
                <a:ea typeface="Open Sans"/>
                <a:cs typeface="Open Sans"/>
                <a:sym typeface="Open Sans"/>
              </a:defRPr>
            </a:lvl8pPr>
            <a:lvl9pPr indent="0" lvl="8" marL="0" marR="0" rtl="0" algn="r">
              <a:spcBef>
                <a:spcPts val="0"/>
              </a:spcBef>
              <a:buNone/>
              <a:defRPr b="0" i="0" sz="800" u="none" cap="none" strike="noStrike">
                <a:solidFill>
                  <a:srgbClr val="888888"/>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 Ribbon">
  <p:cSld name="No Ribbon">
    <p:bg>
      <p:bgPr>
        <a:gradFill>
          <a:gsLst>
            <a:gs pos="0">
              <a:srgbClr val="4A4A4F"/>
            </a:gs>
            <a:gs pos="100000">
              <a:srgbClr val="141418"/>
            </a:gs>
          </a:gsLst>
          <a:path path="circle">
            <a:fillToRect b="50%" l="50%" r="50%" t="50%"/>
          </a:path>
          <a:tileRect/>
        </a:gradFill>
      </p:bgPr>
    </p:bg>
    <p:spTree>
      <p:nvGrpSpPr>
        <p:cNvPr id="71" name="Shape 71"/>
        <p:cNvGrpSpPr/>
        <p:nvPr/>
      </p:nvGrpSpPr>
      <p:grpSpPr>
        <a:xfrm>
          <a:off x="0" y="0"/>
          <a:ext cx="0" cy="0"/>
          <a:chOff x="0" y="0"/>
          <a:chExt cx="0" cy="0"/>
        </a:xfrm>
      </p:grpSpPr>
      <p:sp>
        <p:nvSpPr>
          <p:cNvPr id="72" name="Google Shape;72;p16"/>
          <p:cNvSpPr txBox="1"/>
          <p:nvPr>
            <p:ph idx="1" type="body"/>
          </p:nvPr>
        </p:nvSpPr>
        <p:spPr>
          <a:xfrm>
            <a:off x="302023" y="166617"/>
            <a:ext cx="8275800" cy="4983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800"/>
              </a:spcBef>
              <a:spcAft>
                <a:spcPts val="0"/>
              </a:spcAft>
              <a:buClr>
                <a:schemeClr val="lt1"/>
              </a:buClr>
              <a:buSzPts val="2100"/>
              <a:buFont typeface="Arial"/>
              <a:buNone/>
              <a:defRPr b="1" i="0" sz="3600" u="none" cap="none" strike="noStrike">
                <a:solidFill>
                  <a:schemeClr val="lt1"/>
                </a:solidFill>
                <a:latin typeface="Arial"/>
                <a:ea typeface="Arial"/>
                <a:cs typeface="Arial"/>
                <a:sym typeface="Arial"/>
              </a:defRPr>
            </a:lvl1pPr>
            <a:lvl2pPr indent="-228600" lvl="1" marL="914400" marR="0" rtl="0" algn="l">
              <a:lnSpc>
                <a:spcPct val="90000"/>
              </a:lnSpc>
              <a:spcBef>
                <a:spcPts val="400"/>
              </a:spcBef>
              <a:spcAft>
                <a:spcPts val="0"/>
              </a:spcAft>
              <a:buClr>
                <a:schemeClr val="dk1"/>
              </a:buClr>
              <a:buSzPts val="1800"/>
              <a:buFont typeface="Arial"/>
              <a:buNone/>
              <a:defRPr b="1" i="0" sz="4200" u="none" cap="none" strike="noStrike">
                <a:solidFill>
                  <a:schemeClr val="dk1"/>
                </a:solidFill>
                <a:latin typeface="Arial"/>
                <a:ea typeface="Arial"/>
                <a:cs typeface="Arial"/>
                <a:sym typeface="Arial"/>
              </a:defRPr>
            </a:lvl2pPr>
            <a:lvl3pPr indent="-228600" lvl="2" marL="1371600" marR="0" rtl="0" algn="l">
              <a:lnSpc>
                <a:spcPct val="90000"/>
              </a:lnSpc>
              <a:spcBef>
                <a:spcPts val="400"/>
              </a:spcBef>
              <a:spcAft>
                <a:spcPts val="0"/>
              </a:spcAft>
              <a:buClr>
                <a:schemeClr val="dk1"/>
              </a:buClr>
              <a:buSzPts val="1500"/>
              <a:buFont typeface="Arial"/>
              <a:buNone/>
              <a:defRPr b="1" i="0" sz="4200" u="none" cap="none" strike="noStrike">
                <a:solidFill>
                  <a:schemeClr val="dk1"/>
                </a:solidFill>
                <a:latin typeface="Arial"/>
                <a:ea typeface="Arial"/>
                <a:cs typeface="Arial"/>
                <a:sym typeface="Arial"/>
              </a:defRPr>
            </a:lvl3pPr>
            <a:lvl4pPr indent="-228600" lvl="3" marL="1828800" marR="0" rtl="0" algn="l">
              <a:lnSpc>
                <a:spcPct val="90000"/>
              </a:lnSpc>
              <a:spcBef>
                <a:spcPts val="400"/>
              </a:spcBef>
              <a:spcAft>
                <a:spcPts val="0"/>
              </a:spcAft>
              <a:buClr>
                <a:schemeClr val="dk1"/>
              </a:buClr>
              <a:buSzPts val="1400"/>
              <a:buFont typeface="Arial"/>
              <a:buNone/>
              <a:defRPr b="1" i="0" sz="4200" u="none" cap="none" strike="noStrike">
                <a:solidFill>
                  <a:schemeClr val="dk1"/>
                </a:solidFill>
                <a:latin typeface="Arial"/>
                <a:ea typeface="Arial"/>
                <a:cs typeface="Arial"/>
                <a:sym typeface="Arial"/>
              </a:defRPr>
            </a:lvl4pPr>
            <a:lvl5pPr indent="-228600" lvl="4" marL="2286000" marR="0" rtl="0" algn="l">
              <a:lnSpc>
                <a:spcPct val="90000"/>
              </a:lnSpc>
              <a:spcBef>
                <a:spcPts val="400"/>
              </a:spcBef>
              <a:spcAft>
                <a:spcPts val="0"/>
              </a:spcAft>
              <a:buClr>
                <a:schemeClr val="dk1"/>
              </a:buClr>
              <a:buSzPts val="1400"/>
              <a:buFont typeface="Arial"/>
              <a:buNone/>
              <a:defRPr b="1" i="0" sz="42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73" name="Google Shape;73;p16"/>
          <p:cNvSpPr txBox="1"/>
          <p:nvPr>
            <p:ph idx="11" type="ftr"/>
          </p:nvPr>
        </p:nvSpPr>
        <p:spPr>
          <a:xfrm>
            <a:off x="302023" y="4843049"/>
            <a:ext cx="5813100" cy="198000"/>
          </a:xfrm>
          <a:prstGeom prst="rect">
            <a:avLst/>
          </a:prstGeom>
          <a:noFill/>
          <a:ln>
            <a:noFill/>
          </a:ln>
        </p:spPr>
        <p:txBody>
          <a:bodyPr anchorCtr="0" anchor="ctr" bIns="68575" lIns="68575" spcFirstLastPara="1" rIns="68575" wrap="square" tIns="68575">
            <a:noAutofit/>
          </a:bodyPr>
          <a:lstStyle>
            <a:lvl1pPr indent="0" lvl="0" marL="0" marR="0" rtl="0" algn="l">
              <a:spcBef>
                <a:spcPts val="0"/>
              </a:spcBef>
              <a:spcAft>
                <a:spcPts val="0"/>
              </a:spcAft>
              <a:buSzPts val="1100"/>
              <a:buNone/>
              <a:defRPr b="0" i="0" sz="800" u="none" cap="none" strike="noStrike">
                <a:solidFill>
                  <a:srgbClr val="888888"/>
                </a:solidFill>
                <a:latin typeface="Open Sans"/>
                <a:ea typeface="Open Sans"/>
                <a:cs typeface="Open Sans"/>
                <a:sym typeface="Open Sans"/>
              </a:defRPr>
            </a:lvl1pPr>
            <a:lvl2pPr indent="0" lvl="1" marL="3429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74" name="Google Shape;74;p16"/>
          <p:cNvSpPr txBox="1"/>
          <p:nvPr>
            <p:ph idx="12" type="sldNum"/>
          </p:nvPr>
        </p:nvSpPr>
        <p:spPr>
          <a:xfrm>
            <a:off x="6954441" y="4843049"/>
            <a:ext cx="1623300" cy="1980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800" u="none" cap="none" strike="noStrike">
                <a:solidFill>
                  <a:srgbClr val="888888"/>
                </a:solidFill>
                <a:latin typeface="Open Sans"/>
                <a:ea typeface="Open Sans"/>
                <a:cs typeface="Open Sans"/>
                <a:sym typeface="Open Sans"/>
              </a:defRPr>
            </a:lvl1pPr>
            <a:lvl2pPr indent="0" lvl="1" marL="0" marR="0" rtl="0" algn="r">
              <a:spcBef>
                <a:spcPts val="0"/>
              </a:spcBef>
              <a:buNone/>
              <a:defRPr b="0" i="0" sz="800" u="none" cap="none" strike="noStrike">
                <a:solidFill>
                  <a:srgbClr val="888888"/>
                </a:solidFill>
                <a:latin typeface="Open Sans"/>
                <a:ea typeface="Open Sans"/>
                <a:cs typeface="Open Sans"/>
                <a:sym typeface="Open Sans"/>
              </a:defRPr>
            </a:lvl2pPr>
            <a:lvl3pPr indent="0" lvl="2" marL="0" marR="0" rtl="0" algn="r">
              <a:spcBef>
                <a:spcPts val="0"/>
              </a:spcBef>
              <a:buNone/>
              <a:defRPr b="0" i="0" sz="800" u="none" cap="none" strike="noStrike">
                <a:solidFill>
                  <a:srgbClr val="888888"/>
                </a:solidFill>
                <a:latin typeface="Open Sans"/>
                <a:ea typeface="Open Sans"/>
                <a:cs typeface="Open Sans"/>
                <a:sym typeface="Open Sans"/>
              </a:defRPr>
            </a:lvl3pPr>
            <a:lvl4pPr indent="0" lvl="3" marL="0" marR="0" rtl="0" algn="r">
              <a:spcBef>
                <a:spcPts val="0"/>
              </a:spcBef>
              <a:buNone/>
              <a:defRPr b="0" i="0" sz="800" u="none" cap="none" strike="noStrike">
                <a:solidFill>
                  <a:srgbClr val="888888"/>
                </a:solidFill>
                <a:latin typeface="Open Sans"/>
                <a:ea typeface="Open Sans"/>
                <a:cs typeface="Open Sans"/>
                <a:sym typeface="Open Sans"/>
              </a:defRPr>
            </a:lvl4pPr>
            <a:lvl5pPr indent="0" lvl="4" marL="0" marR="0" rtl="0" algn="r">
              <a:spcBef>
                <a:spcPts val="0"/>
              </a:spcBef>
              <a:buNone/>
              <a:defRPr b="0" i="0" sz="800" u="none" cap="none" strike="noStrike">
                <a:solidFill>
                  <a:srgbClr val="888888"/>
                </a:solidFill>
                <a:latin typeface="Open Sans"/>
                <a:ea typeface="Open Sans"/>
                <a:cs typeface="Open Sans"/>
                <a:sym typeface="Open Sans"/>
              </a:defRPr>
            </a:lvl5pPr>
            <a:lvl6pPr indent="0" lvl="5" marL="0" marR="0" rtl="0" algn="r">
              <a:spcBef>
                <a:spcPts val="0"/>
              </a:spcBef>
              <a:buNone/>
              <a:defRPr b="0" i="0" sz="800" u="none" cap="none" strike="noStrike">
                <a:solidFill>
                  <a:srgbClr val="888888"/>
                </a:solidFill>
                <a:latin typeface="Open Sans"/>
                <a:ea typeface="Open Sans"/>
                <a:cs typeface="Open Sans"/>
                <a:sym typeface="Open Sans"/>
              </a:defRPr>
            </a:lvl6pPr>
            <a:lvl7pPr indent="0" lvl="6" marL="0" marR="0" rtl="0" algn="r">
              <a:spcBef>
                <a:spcPts val="0"/>
              </a:spcBef>
              <a:buNone/>
              <a:defRPr b="0" i="0" sz="800" u="none" cap="none" strike="noStrike">
                <a:solidFill>
                  <a:srgbClr val="888888"/>
                </a:solidFill>
                <a:latin typeface="Open Sans"/>
                <a:ea typeface="Open Sans"/>
                <a:cs typeface="Open Sans"/>
                <a:sym typeface="Open Sans"/>
              </a:defRPr>
            </a:lvl7pPr>
            <a:lvl8pPr indent="0" lvl="7" marL="0" marR="0" rtl="0" algn="r">
              <a:spcBef>
                <a:spcPts val="0"/>
              </a:spcBef>
              <a:buNone/>
              <a:defRPr b="0" i="0" sz="800" u="none" cap="none" strike="noStrike">
                <a:solidFill>
                  <a:srgbClr val="888888"/>
                </a:solidFill>
                <a:latin typeface="Open Sans"/>
                <a:ea typeface="Open Sans"/>
                <a:cs typeface="Open Sans"/>
                <a:sym typeface="Open Sans"/>
              </a:defRPr>
            </a:lvl8pPr>
            <a:lvl9pPr indent="0" lvl="8" marL="0" marR="0" rtl="0" algn="r">
              <a:spcBef>
                <a:spcPts val="0"/>
              </a:spcBef>
              <a:buNone/>
              <a:defRPr b="0" i="0" sz="800" u="none" cap="none" strike="noStrike">
                <a:solidFill>
                  <a:srgbClr val="888888"/>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
        <p:nvSpPr>
          <p:cNvPr id="75" name="Google Shape;75;p16"/>
          <p:cNvSpPr txBox="1"/>
          <p:nvPr>
            <p:ph idx="2" type="body"/>
          </p:nvPr>
        </p:nvSpPr>
        <p:spPr>
          <a:xfrm>
            <a:off x="302023" y="1187830"/>
            <a:ext cx="8275800" cy="3655200"/>
          </a:xfrm>
          <a:prstGeom prst="rect">
            <a:avLst/>
          </a:prstGeom>
          <a:noFill/>
          <a:ln>
            <a:noFill/>
          </a:ln>
        </p:spPr>
        <p:txBody>
          <a:bodyPr anchorCtr="0" anchor="t" bIns="68575" lIns="68575" spcFirstLastPara="1" rIns="68575" wrap="square" tIns="68575">
            <a:noAutofit/>
          </a:bodyPr>
          <a:lstStyle>
            <a:lvl1pPr indent="-292100" lvl="0" marL="457200" marR="0" rtl="0" algn="l">
              <a:lnSpc>
                <a:spcPct val="90000"/>
              </a:lnSpc>
              <a:spcBef>
                <a:spcPts val="8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1pPr>
            <a:lvl2pPr indent="-292100" lvl="1" marL="9144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2pPr>
            <a:lvl3pPr indent="-292100" lvl="2" marL="13716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3pPr>
            <a:lvl4pPr indent="-292100" lvl="3" marL="18288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4pPr>
            <a:lvl5pPr indent="-292100" lvl="4" marL="22860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5pPr>
            <a:lvl6pPr indent="-323850" lvl="5" marL="27432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bbon_medium">
  <p:cSld name="Ribbon_medium">
    <p:bg>
      <p:bgPr>
        <a:gradFill>
          <a:gsLst>
            <a:gs pos="0">
              <a:srgbClr val="4A4A4F"/>
            </a:gs>
            <a:gs pos="100000">
              <a:srgbClr val="141418"/>
            </a:gs>
          </a:gsLst>
          <a:path path="circle">
            <a:fillToRect b="50%" l="50%" r="50%" t="50%"/>
          </a:path>
          <a:tileRect/>
        </a:gradFill>
      </p:bgPr>
    </p:bg>
    <p:spTree>
      <p:nvGrpSpPr>
        <p:cNvPr id="76" name="Shape 76"/>
        <p:cNvGrpSpPr/>
        <p:nvPr/>
      </p:nvGrpSpPr>
      <p:grpSpPr>
        <a:xfrm>
          <a:off x="0" y="0"/>
          <a:ext cx="0" cy="0"/>
          <a:chOff x="0" y="0"/>
          <a:chExt cx="0" cy="0"/>
        </a:xfrm>
      </p:grpSpPr>
      <p:pic>
        <p:nvPicPr>
          <p:cNvPr id="77" name="Google Shape;77;p17"/>
          <p:cNvPicPr preferRelativeResize="0"/>
          <p:nvPr/>
        </p:nvPicPr>
        <p:blipFill rotWithShape="1">
          <a:blip r:embed="rId2">
            <a:alphaModFix/>
          </a:blip>
          <a:srcRect b="0" l="0" r="0" t="0"/>
          <a:stretch/>
        </p:blipFill>
        <p:spPr>
          <a:xfrm>
            <a:off x="-3492366" y="1042"/>
            <a:ext cx="9579000" cy="893400"/>
          </a:xfrm>
          <a:prstGeom prst="rect">
            <a:avLst/>
          </a:prstGeom>
          <a:noFill/>
          <a:ln>
            <a:noFill/>
          </a:ln>
        </p:spPr>
      </p:pic>
      <p:sp>
        <p:nvSpPr>
          <p:cNvPr id="78" name="Google Shape;78;p17"/>
          <p:cNvSpPr txBox="1"/>
          <p:nvPr>
            <p:ph idx="1" type="body"/>
          </p:nvPr>
        </p:nvSpPr>
        <p:spPr>
          <a:xfrm>
            <a:off x="302023" y="166617"/>
            <a:ext cx="8275800" cy="4983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800"/>
              </a:spcBef>
              <a:spcAft>
                <a:spcPts val="0"/>
              </a:spcAft>
              <a:buClr>
                <a:schemeClr val="lt1"/>
              </a:buClr>
              <a:buSzPts val="2100"/>
              <a:buFont typeface="Arial"/>
              <a:buNone/>
              <a:defRPr b="1" i="0" sz="3600" u="none" cap="none" strike="noStrike">
                <a:solidFill>
                  <a:schemeClr val="lt1"/>
                </a:solidFill>
                <a:latin typeface="Arial"/>
                <a:ea typeface="Arial"/>
                <a:cs typeface="Arial"/>
                <a:sym typeface="Arial"/>
              </a:defRPr>
            </a:lvl1pPr>
            <a:lvl2pPr indent="-228600" lvl="1" marL="914400" marR="0" rtl="0" algn="l">
              <a:lnSpc>
                <a:spcPct val="90000"/>
              </a:lnSpc>
              <a:spcBef>
                <a:spcPts val="400"/>
              </a:spcBef>
              <a:spcAft>
                <a:spcPts val="0"/>
              </a:spcAft>
              <a:buClr>
                <a:schemeClr val="dk1"/>
              </a:buClr>
              <a:buSzPts val="1800"/>
              <a:buFont typeface="Arial"/>
              <a:buNone/>
              <a:defRPr b="1" i="0" sz="4200" u="none" cap="none" strike="noStrike">
                <a:solidFill>
                  <a:schemeClr val="dk1"/>
                </a:solidFill>
                <a:latin typeface="Arial"/>
                <a:ea typeface="Arial"/>
                <a:cs typeface="Arial"/>
                <a:sym typeface="Arial"/>
              </a:defRPr>
            </a:lvl2pPr>
            <a:lvl3pPr indent="-228600" lvl="2" marL="1371600" marR="0" rtl="0" algn="l">
              <a:lnSpc>
                <a:spcPct val="90000"/>
              </a:lnSpc>
              <a:spcBef>
                <a:spcPts val="400"/>
              </a:spcBef>
              <a:spcAft>
                <a:spcPts val="0"/>
              </a:spcAft>
              <a:buClr>
                <a:schemeClr val="dk1"/>
              </a:buClr>
              <a:buSzPts val="1500"/>
              <a:buFont typeface="Arial"/>
              <a:buNone/>
              <a:defRPr b="1" i="0" sz="4200" u="none" cap="none" strike="noStrike">
                <a:solidFill>
                  <a:schemeClr val="dk1"/>
                </a:solidFill>
                <a:latin typeface="Arial"/>
                <a:ea typeface="Arial"/>
                <a:cs typeface="Arial"/>
                <a:sym typeface="Arial"/>
              </a:defRPr>
            </a:lvl3pPr>
            <a:lvl4pPr indent="-228600" lvl="3" marL="1828800" marR="0" rtl="0" algn="l">
              <a:lnSpc>
                <a:spcPct val="90000"/>
              </a:lnSpc>
              <a:spcBef>
                <a:spcPts val="400"/>
              </a:spcBef>
              <a:spcAft>
                <a:spcPts val="0"/>
              </a:spcAft>
              <a:buClr>
                <a:schemeClr val="dk1"/>
              </a:buClr>
              <a:buSzPts val="1400"/>
              <a:buFont typeface="Arial"/>
              <a:buNone/>
              <a:defRPr b="1" i="0" sz="4200" u="none" cap="none" strike="noStrike">
                <a:solidFill>
                  <a:schemeClr val="dk1"/>
                </a:solidFill>
                <a:latin typeface="Arial"/>
                <a:ea typeface="Arial"/>
                <a:cs typeface="Arial"/>
                <a:sym typeface="Arial"/>
              </a:defRPr>
            </a:lvl4pPr>
            <a:lvl5pPr indent="-228600" lvl="4" marL="2286000" marR="0" rtl="0" algn="l">
              <a:lnSpc>
                <a:spcPct val="90000"/>
              </a:lnSpc>
              <a:spcBef>
                <a:spcPts val="400"/>
              </a:spcBef>
              <a:spcAft>
                <a:spcPts val="0"/>
              </a:spcAft>
              <a:buClr>
                <a:schemeClr val="dk1"/>
              </a:buClr>
              <a:buSzPts val="1400"/>
              <a:buFont typeface="Arial"/>
              <a:buNone/>
              <a:defRPr b="1" i="0" sz="42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79" name="Google Shape;79;p17"/>
          <p:cNvSpPr txBox="1"/>
          <p:nvPr>
            <p:ph idx="11" type="ftr"/>
          </p:nvPr>
        </p:nvSpPr>
        <p:spPr>
          <a:xfrm>
            <a:off x="302023" y="4843049"/>
            <a:ext cx="5813100" cy="198000"/>
          </a:xfrm>
          <a:prstGeom prst="rect">
            <a:avLst/>
          </a:prstGeom>
          <a:noFill/>
          <a:ln>
            <a:noFill/>
          </a:ln>
        </p:spPr>
        <p:txBody>
          <a:bodyPr anchorCtr="0" anchor="ctr" bIns="68575" lIns="68575" spcFirstLastPara="1" rIns="68575" wrap="square" tIns="68575">
            <a:noAutofit/>
          </a:bodyPr>
          <a:lstStyle>
            <a:lvl1pPr indent="0" lvl="0" marL="0" marR="0" rtl="0" algn="l">
              <a:spcBef>
                <a:spcPts val="0"/>
              </a:spcBef>
              <a:spcAft>
                <a:spcPts val="0"/>
              </a:spcAft>
              <a:buSzPts val="1100"/>
              <a:buNone/>
              <a:defRPr sz="800">
                <a:solidFill>
                  <a:srgbClr val="888888"/>
                </a:solidFill>
                <a:latin typeface="Open Sans"/>
                <a:ea typeface="Open Sans"/>
                <a:cs typeface="Open Sans"/>
                <a:sym typeface="Open Sans"/>
              </a:defRPr>
            </a:lvl1pPr>
            <a:lvl2pPr indent="0" lvl="1" marL="3429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80" name="Google Shape;80;p17"/>
          <p:cNvSpPr txBox="1"/>
          <p:nvPr>
            <p:ph idx="12" type="sldNum"/>
          </p:nvPr>
        </p:nvSpPr>
        <p:spPr>
          <a:xfrm>
            <a:off x="6954441" y="4843049"/>
            <a:ext cx="1623300" cy="1980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sz="800">
                <a:solidFill>
                  <a:srgbClr val="888888"/>
                </a:solidFill>
                <a:latin typeface="Open Sans"/>
                <a:ea typeface="Open Sans"/>
                <a:cs typeface="Open Sans"/>
                <a:sym typeface="Open Sans"/>
              </a:defRPr>
            </a:lvl1pPr>
            <a:lvl2pPr indent="0" lvl="1" marL="0" marR="0" rtl="0" algn="r">
              <a:spcBef>
                <a:spcPts val="0"/>
              </a:spcBef>
              <a:buNone/>
              <a:defRPr sz="800">
                <a:solidFill>
                  <a:srgbClr val="888888"/>
                </a:solidFill>
                <a:latin typeface="Open Sans"/>
                <a:ea typeface="Open Sans"/>
                <a:cs typeface="Open Sans"/>
                <a:sym typeface="Open Sans"/>
              </a:defRPr>
            </a:lvl2pPr>
            <a:lvl3pPr indent="0" lvl="2" marL="0" marR="0" rtl="0" algn="r">
              <a:spcBef>
                <a:spcPts val="0"/>
              </a:spcBef>
              <a:buNone/>
              <a:defRPr sz="800">
                <a:solidFill>
                  <a:srgbClr val="888888"/>
                </a:solidFill>
                <a:latin typeface="Open Sans"/>
                <a:ea typeface="Open Sans"/>
                <a:cs typeface="Open Sans"/>
                <a:sym typeface="Open Sans"/>
              </a:defRPr>
            </a:lvl3pPr>
            <a:lvl4pPr indent="0" lvl="3" marL="0" marR="0" rtl="0" algn="r">
              <a:spcBef>
                <a:spcPts val="0"/>
              </a:spcBef>
              <a:buNone/>
              <a:defRPr sz="800">
                <a:solidFill>
                  <a:srgbClr val="888888"/>
                </a:solidFill>
                <a:latin typeface="Open Sans"/>
                <a:ea typeface="Open Sans"/>
                <a:cs typeface="Open Sans"/>
                <a:sym typeface="Open Sans"/>
              </a:defRPr>
            </a:lvl4pPr>
            <a:lvl5pPr indent="0" lvl="4" marL="0" marR="0" rtl="0" algn="r">
              <a:spcBef>
                <a:spcPts val="0"/>
              </a:spcBef>
              <a:buNone/>
              <a:defRPr sz="800">
                <a:solidFill>
                  <a:srgbClr val="888888"/>
                </a:solidFill>
                <a:latin typeface="Open Sans"/>
                <a:ea typeface="Open Sans"/>
                <a:cs typeface="Open Sans"/>
                <a:sym typeface="Open Sans"/>
              </a:defRPr>
            </a:lvl5pPr>
            <a:lvl6pPr indent="0" lvl="5" marL="0" marR="0" rtl="0" algn="r">
              <a:spcBef>
                <a:spcPts val="0"/>
              </a:spcBef>
              <a:buNone/>
              <a:defRPr sz="800">
                <a:solidFill>
                  <a:srgbClr val="888888"/>
                </a:solidFill>
                <a:latin typeface="Open Sans"/>
                <a:ea typeface="Open Sans"/>
                <a:cs typeface="Open Sans"/>
                <a:sym typeface="Open Sans"/>
              </a:defRPr>
            </a:lvl6pPr>
            <a:lvl7pPr indent="0" lvl="6" marL="0" marR="0" rtl="0" algn="r">
              <a:spcBef>
                <a:spcPts val="0"/>
              </a:spcBef>
              <a:buNone/>
              <a:defRPr sz="800">
                <a:solidFill>
                  <a:srgbClr val="888888"/>
                </a:solidFill>
                <a:latin typeface="Open Sans"/>
                <a:ea typeface="Open Sans"/>
                <a:cs typeface="Open Sans"/>
                <a:sym typeface="Open Sans"/>
              </a:defRPr>
            </a:lvl7pPr>
            <a:lvl8pPr indent="0" lvl="7" marL="0" marR="0" rtl="0" algn="r">
              <a:spcBef>
                <a:spcPts val="0"/>
              </a:spcBef>
              <a:buNone/>
              <a:defRPr sz="800">
                <a:solidFill>
                  <a:srgbClr val="888888"/>
                </a:solidFill>
                <a:latin typeface="Open Sans"/>
                <a:ea typeface="Open Sans"/>
                <a:cs typeface="Open Sans"/>
                <a:sym typeface="Open Sans"/>
              </a:defRPr>
            </a:lvl8pPr>
            <a:lvl9pPr indent="0" lvl="8" marL="0" marR="0" rtl="0" algn="r">
              <a:spcBef>
                <a:spcPts val="0"/>
              </a:spcBef>
              <a:buNone/>
              <a:defRPr sz="800">
                <a:solidFill>
                  <a:srgbClr val="888888"/>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
        <p:nvSpPr>
          <p:cNvPr id="81" name="Google Shape;81;p17"/>
          <p:cNvSpPr txBox="1"/>
          <p:nvPr>
            <p:ph idx="2" type="body"/>
          </p:nvPr>
        </p:nvSpPr>
        <p:spPr>
          <a:xfrm>
            <a:off x="302023" y="1187830"/>
            <a:ext cx="8275800" cy="3655200"/>
          </a:xfrm>
          <a:prstGeom prst="rect">
            <a:avLst/>
          </a:prstGeom>
          <a:noFill/>
          <a:ln>
            <a:noFill/>
          </a:ln>
        </p:spPr>
        <p:txBody>
          <a:bodyPr anchorCtr="0" anchor="t" bIns="68575" lIns="68575" spcFirstLastPara="1" rIns="68575" wrap="square" tIns="68575">
            <a:noAutofit/>
          </a:bodyPr>
          <a:lstStyle>
            <a:lvl1pPr indent="-292100" lvl="0" marL="457200" marR="0" rtl="0" algn="l">
              <a:lnSpc>
                <a:spcPct val="90000"/>
              </a:lnSpc>
              <a:spcBef>
                <a:spcPts val="8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1pPr>
            <a:lvl2pPr indent="-292100" lvl="1" marL="9144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2pPr>
            <a:lvl3pPr indent="-292100" lvl="2" marL="13716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3pPr>
            <a:lvl4pPr indent="-292100" lvl="3" marL="18288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4pPr>
            <a:lvl5pPr indent="-292100" lvl="4" marL="22860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5pPr>
            <a:lvl6pPr indent="-323850" lvl="5" marL="27432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bbon_long">
  <p:cSld name="Ribbon_long">
    <p:bg>
      <p:bgPr>
        <a:gradFill>
          <a:gsLst>
            <a:gs pos="0">
              <a:srgbClr val="4A4A4F"/>
            </a:gs>
            <a:gs pos="100000">
              <a:srgbClr val="141418"/>
            </a:gs>
          </a:gsLst>
          <a:path path="circle">
            <a:fillToRect b="50%" l="50%" r="50%" t="50%"/>
          </a:path>
          <a:tileRect/>
        </a:gradFill>
      </p:bgPr>
    </p:bg>
    <p:spTree>
      <p:nvGrpSpPr>
        <p:cNvPr id="82" name="Shape 82"/>
        <p:cNvGrpSpPr/>
        <p:nvPr/>
      </p:nvGrpSpPr>
      <p:grpSpPr>
        <a:xfrm>
          <a:off x="0" y="0"/>
          <a:ext cx="0" cy="0"/>
          <a:chOff x="0" y="0"/>
          <a:chExt cx="0" cy="0"/>
        </a:xfrm>
      </p:grpSpPr>
      <p:pic>
        <p:nvPicPr>
          <p:cNvPr id="83" name="Google Shape;83;p18"/>
          <p:cNvPicPr preferRelativeResize="0"/>
          <p:nvPr/>
        </p:nvPicPr>
        <p:blipFill rotWithShape="1">
          <a:blip r:embed="rId2">
            <a:alphaModFix/>
          </a:blip>
          <a:srcRect b="0" l="0" r="0" t="0"/>
          <a:stretch/>
        </p:blipFill>
        <p:spPr>
          <a:xfrm>
            <a:off x="-719344" y="1042"/>
            <a:ext cx="9579000" cy="893400"/>
          </a:xfrm>
          <a:prstGeom prst="rect">
            <a:avLst/>
          </a:prstGeom>
          <a:noFill/>
          <a:ln>
            <a:noFill/>
          </a:ln>
        </p:spPr>
      </p:pic>
      <p:sp>
        <p:nvSpPr>
          <p:cNvPr id="84" name="Google Shape;84;p18"/>
          <p:cNvSpPr txBox="1"/>
          <p:nvPr>
            <p:ph idx="1" type="body"/>
          </p:nvPr>
        </p:nvSpPr>
        <p:spPr>
          <a:xfrm>
            <a:off x="302023" y="166617"/>
            <a:ext cx="8275800" cy="4983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800"/>
              </a:spcBef>
              <a:spcAft>
                <a:spcPts val="0"/>
              </a:spcAft>
              <a:buClr>
                <a:schemeClr val="lt1"/>
              </a:buClr>
              <a:buSzPts val="2100"/>
              <a:buFont typeface="Arial"/>
              <a:buNone/>
              <a:defRPr b="1" i="0" sz="3600" u="none" cap="none" strike="noStrike">
                <a:solidFill>
                  <a:schemeClr val="lt1"/>
                </a:solidFill>
                <a:latin typeface="Arial"/>
                <a:ea typeface="Arial"/>
                <a:cs typeface="Arial"/>
                <a:sym typeface="Arial"/>
              </a:defRPr>
            </a:lvl1pPr>
            <a:lvl2pPr indent="-228600" lvl="1" marL="914400" marR="0" rtl="0" algn="l">
              <a:lnSpc>
                <a:spcPct val="90000"/>
              </a:lnSpc>
              <a:spcBef>
                <a:spcPts val="400"/>
              </a:spcBef>
              <a:spcAft>
                <a:spcPts val="0"/>
              </a:spcAft>
              <a:buClr>
                <a:schemeClr val="dk1"/>
              </a:buClr>
              <a:buSzPts val="1800"/>
              <a:buFont typeface="Arial"/>
              <a:buNone/>
              <a:defRPr b="1" i="0" sz="4200" u="none" cap="none" strike="noStrike">
                <a:solidFill>
                  <a:schemeClr val="dk1"/>
                </a:solidFill>
                <a:latin typeface="Arial"/>
                <a:ea typeface="Arial"/>
                <a:cs typeface="Arial"/>
                <a:sym typeface="Arial"/>
              </a:defRPr>
            </a:lvl2pPr>
            <a:lvl3pPr indent="-228600" lvl="2" marL="1371600" marR="0" rtl="0" algn="l">
              <a:lnSpc>
                <a:spcPct val="90000"/>
              </a:lnSpc>
              <a:spcBef>
                <a:spcPts val="400"/>
              </a:spcBef>
              <a:spcAft>
                <a:spcPts val="0"/>
              </a:spcAft>
              <a:buClr>
                <a:schemeClr val="dk1"/>
              </a:buClr>
              <a:buSzPts val="1500"/>
              <a:buFont typeface="Arial"/>
              <a:buNone/>
              <a:defRPr b="1" i="0" sz="4200" u="none" cap="none" strike="noStrike">
                <a:solidFill>
                  <a:schemeClr val="dk1"/>
                </a:solidFill>
                <a:latin typeface="Arial"/>
                <a:ea typeface="Arial"/>
                <a:cs typeface="Arial"/>
                <a:sym typeface="Arial"/>
              </a:defRPr>
            </a:lvl3pPr>
            <a:lvl4pPr indent="-228600" lvl="3" marL="1828800" marR="0" rtl="0" algn="l">
              <a:lnSpc>
                <a:spcPct val="90000"/>
              </a:lnSpc>
              <a:spcBef>
                <a:spcPts val="400"/>
              </a:spcBef>
              <a:spcAft>
                <a:spcPts val="0"/>
              </a:spcAft>
              <a:buClr>
                <a:schemeClr val="dk1"/>
              </a:buClr>
              <a:buSzPts val="1400"/>
              <a:buFont typeface="Arial"/>
              <a:buNone/>
              <a:defRPr b="1" i="0" sz="4200" u="none" cap="none" strike="noStrike">
                <a:solidFill>
                  <a:schemeClr val="dk1"/>
                </a:solidFill>
                <a:latin typeface="Arial"/>
                <a:ea typeface="Arial"/>
                <a:cs typeface="Arial"/>
                <a:sym typeface="Arial"/>
              </a:defRPr>
            </a:lvl4pPr>
            <a:lvl5pPr indent="-228600" lvl="4" marL="2286000" marR="0" rtl="0" algn="l">
              <a:lnSpc>
                <a:spcPct val="90000"/>
              </a:lnSpc>
              <a:spcBef>
                <a:spcPts val="400"/>
              </a:spcBef>
              <a:spcAft>
                <a:spcPts val="0"/>
              </a:spcAft>
              <a:buClr>
                <a:schemeClr val="dk1"/>
              </a:buClr>
              <a:buSzPts val="1400"/>
              <a:buFont typeface="Arial"/>
              <a:buNone/>
              <a:defRPr b="1" i="0" sz="42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5" name="Google Shape;85;p18"/>
          <p:cNvSpPr txBox="1"/>
          <p:nvPr>
            <p:ph idx="11" type="ftr"/>
          </p:nvPr>
        </p:nvSpPr>
        <p:spPr>
          <a:xfrm>
            <a:off x="302023" y="4843049"/>
            <a:ext cx="5813100" cy="198000"/>
          </a:xfrm>
          <a:prstGeom prst="rect">
            <a:avLst/>
          </a:prstGeom>
          <a:noFill/>
          <a:ln>
            <a:noFill/>
          </a:ln>
        </p:spPr>
        <p:txBody>
          <a:bodyPr anchorCtr="0" anchor="ctr" bIns="68575" lIns="68575" spcFirstLastPara="1" rIns="68575" wrap="square" tIns="68575">
            <a:noAutofit/>
          </a:bodyPr>
          <a:lstStyle>
            <a:lvl1pPr indent="0" lvl="0" marL="0" marR="0" rtl="0" algn="l">
              <a:spcBef>
                <a:spcPts val="0"/>
              </a:spcBef>
              <a:spcAft>
                <a:spcPts val="0"/>
              </a:spcAft>
              <a:buSzPts val="1100"/>
              <a:buNone/>
              <a:defRPr sz="800">
                <a:solidFill>
                  <a:srgbClr val="888888"/>
                </a:solidFill>
                <a:latin typeface="Open Sans"/>
                <a:ea typeface="Open Sans"/>
                <a:cs typeface="Open Sans"/>
                <a:sym typeface="Open Sans"/>
              </a:defRPr>
            </a:lvl1pPr>
            <a:lvl2pPr indent="0" lvl="1" marL="3429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86" name="Google Shape;86;p18"/>
          <p:cNvSpPr txBox="1"/>
          <p:nvPr>
            <p:ph idx="12" type="sldNum"/>
          </p:nvPr>
        </p:nvSpPr>
        <p:spPr>
          <a:xfrm>
            <a:off x="6954441" y="4843049"/>
            <a:ext cx="1623300" cy="1980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sz="800">
                <a:solidFill>
                  <a:srgbClr val="888888"/>
                </a:solidFill>
                <a:latin typeface="Open Sans"/>
                <a:ea typeface="Open Sans"/>
                <a:cs typeface="Open Sans"/>
                <a:sym typeface="Open Sans"/>
              </a:defRPr>
            </a:lvl1pPr>
            <a:lvl2pPr indent="0" lvl="1" marL="0" marR="0" rtl="0" algn="r">
              <a:spcBef>
                <a:spcPts val="0"/>
              </a:spcBef>
              <a:buNone/>
              <a:defRPr sz="800">
                <a:solidFill>
                  <a:srgbClr val="888888"/>
                </a:solidFill>
                <a:latin typeface="Open Sans"/>
                <a:ea typeface="Open Sans"/>
                <a:cs typeface="Open Sans"/>
                <a:sym typeface="Open Sans"/>
              </a:defRPr>
            </a:lvl2pPr>
            <a:lvl3pPr indent="0" lvl="2" marL="0" marR="0" rtl="0" algn="r">
              <a:spcBef>
                <a:spcPts val="0"/>
              </a:spcBef>
              <a:buNone/>
              <a:defRPr sz="800">
                <a:solidFill>
                  <a:srgbClr val="888888"/>
                </a:solidFill>
                <a:latin typeface="Open Sans"/>
                <a:ea typeface="Open Sans"/>
                <a:cs typeface="Open Sans"/>
                <a:sym typeface="Open Sans"/>
              </a:defRPr>
            </a:lvl3pPr>
            <a:lvl4pPr indent="0" lvl="3" marL="0" marR="0" rtl="0" algn="r">
              <a:spcBef>
                <a:spcPts val="0"/>
              </a:spcBef>
              <a:buNone/>
              <a:defRPr sz="800">
                <a:solidFill>
                  <a:srgbClr val="888888"/>
                </a:solidFill>
                <a:latin typeface="Open Sans"/>
                <a:ea typeface="Open Sans"/>
                <a:cs typeface="Open Sans"/>
                <a:sym typeface="Open Sans"/>
              </a:defRPr>
            </a:lvl4pPr>
            <a:lvl5pPr indent="0" lvl="4" marL="0" marR="0" rtl="0" algn="r">
              <a:spcBef>
                <a:spcPts val="0"/>
              </a:spcBef>
              <a:buNone/>
              <a:defRPr sz="800">
                <a:solidFill>
                  <a:srgbClr val="888888"/>
                </a:solidFill>
                <a:latin typeface="Open Sans"/>
                <a:ea typeface="Open Sans"/>
                <a:cs typeface="Open Sans"/>
                <a:sym typeface="Open Sans"/>
              </a:defRPr>
            </a:lvl5pPr>
            <a:lvl6pPr indent="0" lvl="5" marL="0" marR="0" rtl="0" algn="r">
              <a:spcBef>
                <a:spcPts val="0"/>
              </a:spcBef>
              <a:buNone/>
              <a:defRPr sz="800">
                <a:solidFill>
                  <a:srgbClr val="888888"/>
                </a:solidFill>
                <a:latin typeface="Open Sans"/>
                <a:ea typeface="Open Sans"/>
                <a:cs typeface="Open Sans"/>
                <a:sym typeface="Open Sans"/>
              </a:defRPr>
            </a:lvl6pPr>
            <a:lvl7pPr indent="0" lvl="6" marL="0" marR="0" rtl="0" algn="r">
              <a:spcBef>
                <a:spcPts val="0"/>
              </a:spcBef>
              <a:buNone/>
              <a:defRPr sz="800">
                <a:solidFill>
                  <a:srgbClr val="888888"/>
                </a:solidFill>
                <a:latin typeface="Open Sans"/>
                <a:ea typeface="Open Sans"/>
                <a:cs typeface="Open Sans"/>
                <a:sym typeface="Open Sans"/>
              </a:defRPr>
            </a:lvl7pPr>
            <a:lvl8pPr indent="0" lvl="7" marL="0" marR="0" rtl="0" algn="r">
              <a:spcBef>
                <a:spcPts val="0"/>
              </a:spcBef>
              <a:buNone/>
              <a:defRPr sz="800">
                <a:solidFill>
                  <a:srgbClr val="888888"/>
                </a:solidFill>
                <a:latin typeface="Open Sans"/>
                <a:ea typeface="Open Sans"/>
                <a:cs typeface="Open Sans"/>
                <a:sym typeface="Open Sans"/>
              </a:defRPr>
            </a:lvl8pPr>
            <a:lvl9pPr indent="0" lvl="8" marL="0" marR="0" rtl="0" algn="r">
              <a:spcBef>
                <a:spcPts val="0"/>
              </a:spcBef>
              <a:buNone/>
              <a:defRPr sz="800">
                <a:solidFill>
                  <a:srgbClr val="888888"/>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
        <p:nvSpPr>
          <p:cNvPr id="87" name="Google Shape;87;p18"/>
          <p:cNvSpPr txBox="1"/>
          <p:nvPr>
            <p:ph idx="2" type="body"/>
          </p:nvPr>
        </p:nvSpPr>
        <p:spPr>
          <a:xfrm>
            <a:off x="302023" y="1187830"/>
            <a:ext cx="8275800" cy="3655200"/>
          </a:xfrm>
          <a:prstGeom prst="rect">
            <a:avLst/>
          </a:prstGeom>
          <a:noFill/>
          <a:ln>
            <a:noFill/>
          </a:ln>
        </p:spPr>
        <p:txBody>
          <a:bodyPr anchorCtr="0" anchor="t" bIns="68575" lIns="68575" spcFirstLastPara="1" rIns="68575" wrap="square" tIns="68575">
            <a:noAutofit/>
          </a:bodyPr>
          <a:lstStyle>
            <a:lvl1pPr indent="-292100" lvl="0" marL="457200" marR="0" rtl="0" algn="l">
              <a:lnSpc>
                <a:spcPct val="90000"/>
              </a:lnSpc>
              <a:spcBef>
                <a:spcPts val="8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1pPr>
            <a:lvl2pPr indent="-292100" lvl="1" marL="9144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2pPr>
            <a:lvl3pPr indent="-292100" lvl="2" marL="13716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3pPr>
            <a:lvl4pPr indent="-292100" lvl="3" marL="18288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4pPr>
            <a:lvl5pPr indent="-292100" lvl="4" marL="2286000" marR="0" rtl="0" algn="l">
              <a:lnSpc>
                <a:spcPct val="90000"/>
              </a:lnSpc>
              <a:spcBef>
                <a:spcPts val="400"/>
              </a:spcBef>
              <a:spcAft>
                <a:spcPts val="0"/>
              </a:spcAft>
              <a:buClr>
                <a:schemeClr val="lt1"/>
              </a:buClr>
              <a:buSzPts val="1000"/>
              <a:buFont typeface="Arial"/>
              <a:buChar char="•"/>
              <a:defRPr b="0" i="0" sz="1500" u="none" cap="none" strike="noStrike">
                <a:solidFill>
                  <a:schemeClr val="lt1"/>
                </a:solidFill>
                <a:latin typeface="Arial"/>
                <a:ea typeface="Arial"/>
                <a:cs typeface="Arial"/>
                <a:sym typeface="Arial"/>
              </a:defRPr>
            </a:lvl5pPr>
            <a:lvl6pPr indent="-323850" lvl="5" marL="27432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thout Gradient">
  <p:cSld name="Without Gradient">
    <p:bg>
      <p:bgPr>
        <a:solidFill>
          <a:srgbClr val="2E2E32"/>
        </a:solidFill>
      </p:bgPr>
    </p:bg>
    <p:spTree>
      <p:nvGrpSpPr>
        <p:cNvPr id="88" name="Shape 88"/>
        <p:cNvGrpSpPr/>
        <p:nvPr/>
      </p:nvGrpSpPr>
      <p:grpSpPr>
        <a:xfrm>
          <a:off x="0" y="0"/>
          <a:ext cx="0" cy="0"/>
          <a:chOff x="0" y="0"/>
          <a:chExt cx="0" cy="0"/>
        </a:xfrm>
      </p:grpSpPr>
      <p:sp>
        <p:nvSpPr>
          <p:cNvPr id="89" name="Google Shape;89;p19"/>
          <p:cNvSpPr txBox="1"/>
          <p:nvPr>
            <p:ph idx="11" type="ftr"/>
          </p:nvPr>
        </p:nvSpPr>
        <p:spPr>
          <a:xfrm>
            <a:off x="302023" y="4843049"/>
            <a:ext cx="5813100" cy="198000"/>
          </a:xfrm>
          <a:prstGeom prst="rect">
            <a:avLst/>
          </a:prstGeom>
          <a:noFill/>
          <a:ln>
            <a:noFill/>
          </a:ln>
        </p:spPr>
        <p:txBody>
          <a:bodyPr anchorCtr="0" anchor="ctr" bIns="68575" lIns="68575" spcFirstLastPara="1" rIns="68575" wrap="square" tIns="68575">
            <a:noAutofit/>
          </a:bodyPr>
          <a:lstStyle>
            <a:lvl1pPr indent="0" lvl="0" marL="0" marR="0" rtl="0" algn="l">
              <a:spcBef>
                <a:spcPts val="0"/>
              </a:spcBef>
              <a:spcAft>
                <a:spcPts val="0"/>
              </a:spcAft>
              <a:buSzPts val="1100"/>
              <a:buNone/>
              <a:defRPr sz="800">
                <a:solidFill>
                  <a:srgbClr val="888888"/>
                </a:solidFill>
                <a:latin typeface="Open Sans"/>
                <a:ea typeface="Open Sans"/>
                <a:cs typeface="Open Sans"/>
                <a:sym typeface="Open Sans"/>
              </a:defRPr>
            </a:lvl1pPr>
            <a:lvl2pPr indent="0" lvl="1" marL="3429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0" name="Google Shape;90;p19"/>
          <p:cNvSpPr txBox="1"/>
          <p:nvPr>
            <p:ph idx="12" type="sldNum"/>
          </p:nvPr>
        </p:nvSpPr>
        <p:spPr>
          <a:xfrm>
            <a:off x="6954441" y="4843049"/>
            <a:ext cx="1623300" cy="1980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sz="800">
                <a:solidFill>
                  <a:srgbClr val="888888"/>
                </a:solidFill>
                <a:latin typeface="Open Sans"/>
                <a:ea typeface="Open Sans"/>
                <a:cs typeface="Open Sans"/>
                <a:sym typeface="Open Sans"/>
              </a:defRPr>
            </a:lvl1pPr>
            <a:lvl2pPr indent="0" lvl="1" marL="0" marR="0" rtl="0" algn="r">
              <a:spcBef>
                <a:spcPts val="0"/>
              </a:spcBef>
              <a:buNone/>
              <a:defRPr sz="800">
                <a:solidFill>
                  <a:srgbClr val="888888"/>
                </a:solidFill>
                <a:latin typeface="Open Sans"/>
                <a:ea typeface="Open Sans"/>
                <a:cs typeface="Open Sans"/>
                <a:sym typeface="Open Sans"/>
              </a:defRPr>
            </a:lvl2pPr>
            <a:lvl3pPr indent="0" lvl="2" marL="0" marR="0" rtl="0" algn="r">
              <a:spcBef>
                <a:spcPts val="0"/>
              </a:spcBef>
              <a:buNone/>
              <a:defRPr sz="800">
                <a:solidFill>
                  <a:srgbClr val="888888"/>
                </a:solidFill>
                <a:latin typeface="Open Sans"/>
                <a:ea typeface="Open Sans"/>
                <a:cs typeface="Open Sans"/>
                <a:sym typeface="Open Sans"/>
              </a:defRPr>
            </a:lvl3pPr>
            <a:lvl4pPr indent="0" lvl="3" marL="0" marR="0" rtl="0" algn="r">
              <a:spcBef>
                <a:spcPts val="0"/>
              </a:spcBef>
              <a:buNone/>
              <a:defRPr sz="800">
                <a:solidFill>
                  <a:srgbClr val="888888"/>
                </a:solidFill>
                <a:latin typeface="Open Sans"/>
                <a:ea typeface="Open Sans"/>
                <a:cs typeface="Open Sans"/>
                <a:sym typeface="Open Sans"/>
              </a:defRPr>
            </a:lvl4pPr>
            <a:lvl5pPr indent="0" lvl="4" marL="0" marR="0" rtl="0" algn="r">
              <a:spcBef>
                <a:spcPts val="0"/>
              </a:spcBef>
              <a:buNone/>
              <a:defRPr sz="800">
                <a:solidFill>
                  <a:srgbClr val="888888"/>
                </a:solidFill>
                <a:latin typeface="Open Sans"/>
                <a:ea typeface="Open Sans"/>
                <a:cs typeface="Open Sans"/>
                <a:sym typeface="Open Sans"/>
              </a:defRPr>
            </a:lvl5pPr>
            <a:lvl6pPr indent="0" lvl="5" marL="0" marR="0" rtl="0" algn="r">
              <a:spcBef>
                <a:spcPts val="0"/>
              </a:spcBef>
              <a:buNone/>
              <a:defRPr sz="800">
                <a:solidFill>
                  <a:srgbClr val="888888"/>
                </a:solidFill>
                <a:latin typeface="Open Sans"/>
                <a:ea typeface="Open Sans"/>
                <a:cs typeface="Open Sans"/>
                <a:sym typeface="Open Sans"/>
              </a:defRPr>
            </a:lvl6pPr>
            <a:lvl7pPr indent="0" lvl="6" marL="0" marR="0" rtl="0" algn="r">
              <a:spcBef>
                <a:spcPts val="0"/>
              </a:spcBef>
              <a:buNone/>
              <a:defRPr sz="800">
                <a:solidFill>
                  <a:srgbClr val="888888"/>
                </a:solidFill>
                <a:latin typeface="Open Sans"/>
                <a:ea typeface="Open Sans"/>
                <a:cs typeface="Open Sans"/>
                <a:sym typeface="Open Sans"/>
              </a:defRPr>
            </a:lvl7pPr>
            <a:lvl8pPr indent="0" lvl="7" marL="0" marR="0" rtl="0" algn="r">
              <a:spcBef>
                <a:spcPts val="0"/>
              </a:spcBef>
              <a:buNone/>
              <a:defRPr sz="800">
                <a:solidFill>
                  <a:srgbClr val="888888"/>
                </a:solidFill>
                <a:latin typeface="Open Sans"/>
                <a:ea typeface="Open Sans"/>
                <a:cs typeface="Open Sans"/>
                <a:sym typeface="Open Sans"/>
              </a:defRPr>
            </a:lvl8pPr>
            <a:lvl9pPr indent="0" lvl="8" marL="0" marR="0" rtl="0" algn="r">
              <a:spcBef>
                <a:spcPts val="0"/>
              </a:spcBef>
              <a:buNone/>
              <a:defRPr sz="800">
                <a:solidFill>
                  <a:srgbClr val="888888"/>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p:cSld name="Subsection">
    <p:bg>
      <p:bgPr>
        <a:solidFill>
          <a:srgbClr val="2E2E32"/>
        </a:solidFill>
      </p:bgPr>
    </p:bg>
    <p:spTree>
      <p:nvGrpSpPr>
        <p:cNvPr id="91" name="Shape 91"/>
        <p:cNvGrpSpPr/>
        <p:nvPr/>
      </p:nvGrpSpPr>
      <p:grpSpPr>
        <a:xfrm>
          <a:off x="0" y="0"/>
          <a:ext cx="0" cy="0"/>
          <a:chOff x="0" y="0"/>
          <a:chExt cx="0" cy="0"/>
        </a:xfrm>
      </p:grpSpPr>
      <p:sp>
        <p:nvSpPr>
          <p:cNvPr id="92" name="Google Shape;92;p20"/>
          <p:cNvSpPr txBox="1"/>
          <p:nvPr>
            <p:ph idx="1" type="body"/>
          </p:nvPr>
        </p:nvSpPr>
        <p:spPr>
          <a:xfrm>
            <a:off x="854766" y="2109062"/>
            <a:ext cx="7434300" cy="693300"/>
          </a:xfrm>
          <a:prstGeom prst="rect">
            <a:avLst/>
          </a:prstGeom>
          <a:noFill/>
          <a:ln>
            <a:noFill/>
          </a:ln>
        </p:spPr>
        <p:txBody>
          <a:bodyPr anchorCtr="0" anchor="t" bIns="68575" lIns="68575" spcFirstLastPara="1" rIns="68575" wrap="square" tIns="68575">
            <a:noAutofit/>
          </a:bodyPr>
          <a:lstStyle>
            <a:lvl1pPr indent="-228600" lvl="0" marL="457200" marR="0" rtl="0" algn="ctr">
              <a:lnSpc>
                <a:spcPct val="90000"/>
              </a:lnSpc>
              <a:spcBef>
                <a:spcPts val="800"/>
              </a:spcBef>
              <a:spcAft>
                <a:spcPts val="0"/>
              </a:spcAft>
              <a:buClr>
                <a:schemeClr val="lt1"/>
              </a:buClr>
              <a:buSzPts val="2100"/>
              <a:buFont typeface="Arial"/>
              <a:buNone/>
              <a:defRPr b="1" i="0" sz="5100" u="none" cap="none" strike="noStrike">
                <a:solidFill>
                  <a:schemeClr val="lt1"/>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93" name="Google Shape;93;p20"/>
          <p:cNvSpPr txBox="1"/>
          <p:nvPr>
            <p:ph idx="11" type="ftr"/>
          </p:nvPr>
        </p:nvSpPr>
        <p:spPr>
          <a:xfrm>
            <a:off x="302023" y="4843049"/>
            <a:ext cx="5813100" cy="198000"/>
          </a:xfrm>
          <a:prstGeom prst="rect">
            <a:avLst/>
          </a:prstGeom>
          <a:noFill/>
          <a:ln>
            <a:noFill/>
          </a:ln>
        </p:spPr>
        <p:txBody>
          <a:bodyPr anchorCtr="0" anchor="ctr" bIns="68575" lIns="68575" spcFirstLastPara="1" rIns="68575" wrap="square" tIns="68575">
            <a:noAutofit/>
          </a:bodyPr>
          <a:lstStyle>
            <a:lvl1pPr indent="0" lvl="0" marL="0" marR="0" rtl="0" algn="l">
              <a:spcBef>
                <a:spcPts val="0"/>
              </a:spcBef>
              <a:spcAft>
                <a:spcPts val="0"/>
              </a:spcAft>
              <a:buSzPts val="1100"/>
              <a:buNone/>
              <a:defRPr sz="800">
                <a:solidFill>
                  <a:srgbClr val="888888"/>
                </a:solidFill>
                <a:latin typeface="Open Sans"/>
                <a:ea typeface="Open Sans"/>
                <a:cs typeface="Open Sans"/>
                <a:sym typeface="Open Sans"/>
              </a:defRPr>
            </a:lvl1pPr>
            <a:lvl2pPr indent="0" lvl="1" marL="3429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4" name="Google Shape;94;p20"/>
          <p:cNvSpPr txBox="1"/>
          <p:nvPr>
            <p:ph idx="12" type="sldNum"/>
          </p:nvPr>
        </p:nvSpPr>
        <p:spPr>
          <a:xfrm>
            <a:off x="6954441" y="4843049"/>
            <a:ext cx="1623300" cy="1980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sz="800">
                <a:solidFill>
                  <a:srgbClr val="888888"/>
                </a:solidFill>
                <a:latin typeface="Open Sans"/>
                <a:ea typeface="Open Sans"/>
                <a:cs typeface="Open Sans"/>
                <a:sym typeface="Open Sans"/>
              </a:defRPr>
            </a:lvl1pPr>
            <a:lvl2pPr indent="0" lvl="1" marL="0" marR="0" rtl="0" algn="r">
              <a:spcBef>
                <a:spcPts val="0"/>
              </a:spcBef>
              <a:buNone/>
              <a:defRPr sz="800">
                <a:solidFill>
                  <a:srgbClr val="888888"/>
                </a:solidFill>
                <a:latin typeface="Open Sans"/>
                <a:ea typeface="Open Sans"/>
                <a:cs typeface="Open Sans"/>
                <a:sym typeface="Open Sans"/>
              </a:defRPr>
            </a:lvl2pPr>
            <a:lvl3pPr indent="0" lvl="2" marL="0" marR="0" rtl="0" algn="r">
              <a:spcBef>
                <a:spcPts val="0"/>
              </a:spcBef>
              <a:buNone/>
              <a:defRPr sz="800">
                <a:solidFill>
                  <a:srgbClr val="888888"/>
                </a:solidFill>
                <a:latin typeface="Open Sans"/>
                <a:ea typeface="Open Sans"/>
                <a:cs typeface="Open Sans"/>
                <a:sym typeface="Open Sans"/>
              </a:defRPr>
            </a:lvl3pPr>
            <a:lvl4pPr indent="0" lvl="3" marL="0" marR="0" rtl="0" algn="r">
              <a:spcBef>
                <a:spcPts val="0"/>
              </a:spcBef>
              <a:buNone/>
              <a:defRPr sz="800">
                <a:solidFill>
                  <a:srgbClr val="888888"/>
                </a:solidFill>
                <a:latin typeface="Open Sans"/>
                <a:ea typeface="Open Sans"/>
                <a:cs typeface="Open Sans"/>
                <a:sym typeface="Open Sans"/>
              </a:defRPr>
            </a:lvl4pPr>
            <a:lvl5pPr indent="0" lvl="4" marL="0" marR="0" rtl="0" algn="r">
              <a:spcBef>
                <a:spcPts val="0"/>
              </a:spcBef>
              <a:buNone/>
              <a:defRPr sz="800">
                <a:solidFill>
                  <a:srgbClr val="888888"/>
                </a:solidFill>
                <a:latin typeface="Open Sans"/>
                <a:ea typeface="Open Sans"/>
                <a:cs typeface="Open Sans"/>
                <a:sym typeface="Open Sans"/>
              </a:defRPr>
            </a:lvl5pPr>
            <a:lvl6pPr indent="0" lvl="5" marL="0" marR="0" rtl="0" algn="r">
              <a:spcBef>
                <a:spcPts val="0"/>
              </a:spcBef>
              <a:buNone/>
              <a:defRPr sz="800">
                <a:solidFill>
                  <a:srgbClr val="888888"/>
                </a:solidFill>
                <a:latin typeface="Open Sans"/>
                <a:ea typeface="Open Sans"/>
                <a:cs typeface="Open Sans"/>
                <a:sym typeface="Open Sans"/>
              </a:defRPr>
            </a:lvl6pPr>
            <a:lvl7pPr indent="0" lvl="6" marL="0" marR="0" rtl="0" algn="r">
              <a:spcBef>
                <a:spcPts val="0"/>
              </a:spcBef>
              <a:buNone/>
              <a:defRPr sz="800">
                <a:solidFill>
                  <a:srgbClr val="888888"/>
                </a:solidFill>
                <a:latin typeface="Open Sans"/>
                <a:ea typeface="Open Sans"/>
                <a:cs typeface="Open Sans"/>
                <a:sym typeface="Open Sans"/>
              </a:defRPr>
            </a:lvl7pPr>
            <a:lvl8pPr indent="0" lvl="7" marL="0" marR="0" rtl="0" algn="r">
              <a:spcBef>
                <a:spcPts val="0"/>
              </a:spcBef>
              <a:buNone/>
              <a:defRPr sz="800">
                <a:solidFill>
                  <a:srgbClr val="888888"/>
                </a:solidFill>
                <a:latin typeface="Open Sans"/>
                <a:ea typeface="Open Sans"/>
                <a:cs typeface="Open Sans"/>
                <a:sym typeface="Open Sans"/>
              </a:defRPr>
            </a:lvl8pPr>
            <a:lvl9pPr indent="0" lvl="8" marL="0" marR="0" rtl="0" algn="r">
              <a:spcBef>
                <a:spcPts val="0"/>
              </a:spcBef>
              <a:buNone/>
              <a:defRPr sz="800">
                <a:solidFill>
                  <a:srgbClr val="888888"/>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68575" lIns="68575" spcFirstLastPara="1" rIns="68575" wrap="square" tIns="68575">
            <a:noAutofit/>
          </a:bodyPr>
          <a:lstStyle>
            <a:lvl1pPr indent="0" lvl="0" marL="0" marR="0" rtl="0" algn="l">
              <a:lnSpc>
                <a:spcPct val="90000"/>
              </a:lnSpc>
              <a:spcBef>
                <a:spcPts val="0"/>
              </a:spcBef>
              <a:spcAft>
                <a:spcPts val="0"/>
              </a:spcAft>
              <a:buClr>
                <a:schemeClr val="dk1"/>
              </a:buClr>
              <a:buSzPts val="1100"/>
              <a:buFont typeface="Calibri"/>
              <a:buNone/>
              <a:defRPr b="0" i="0" sz="3300" u="none" cap="none" strike="noStrike">
                <a:solidFill>
                  <a:schemeClr val="dk1"/>
                </a:solidFill>
                <a:latin typeface="Calibri"/>
                <a:ea typeface="Calibri"/>
                <a:cs typeface="Calibri"/>
                <a:sym typeface="Calibri"/>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68575" lIns="68575" spcFirstLastPara="1" rIns="68575" wrap="square" tIns="68575">
            <a:noAutofit/>
          </a:bodyPr>
          <a:lstStyle>
            <a:lvl1pPr indent="0" lvl="0" mar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indent="0" lvl="0" mar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indent="0" lvl="2" marL="6858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indent="0" lvl="3" marL="10287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indent="0" lvl="4" marL="13716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indent="0" lvl="5" marL="17145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indent="0" lvl="6" marL="20574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indent="0" lvl="7" marL="24003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indent="0" lvl="8" marL="27432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hyperlink" Target="https://arxiv.org/pdf/1812.04948v1.pdf" TargetMode="External"/><Relationship Id="rId4" Type="http://schemas.openxmlformats.org/officeDocument/2006/relationships/hyperlink" Target="https://mc.ai/explained-a-style-based-generator-architecture-for-gans-generating-and-tuning-realistic/"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1"/>
          <p:cNvSpPr txBox="1"/>
          <p:nvPr>
            <p:ph idx="1" type="body"/>
          </p:nvPr>
        </p:nvSpPr>
        <p:spPr>
          <a:xfrm>
            <a:off x="837100" y="2085875"/>
            <a:ext cx="6058200" cy="1167600"/>
          </a:xfrm>
          <a:prstGeom prst="rect">
            <a:avLst/>
          </a:prstGeom>
          <a:noFill/>
          <a:ln>
            <a:noFill/>
          </a:ln>
        </p:spPr>
        <p:txBody>
          <a:bodyPr anchorCtr="0" anchor="t" bIns="34275" lIns="68575" spcFirstLastPara="1" rIns="68575" wrap="square" tIns="34275">
            <a:noAutofit/>
          </a:bodyPr>
          <a:lstStyle/>
          <a:p>
            <a:pPr indent="0" lvl="0" marL="0" marR="0" rtl="0" algn="l">
              <a:lnSpc>
                <a:spcPct val="70000"/>
              </a:lnSpc>
              <a:spcBef>
                <a:spcPts val="0"/>
              </a:spcBef>
              <a:spcAft>
                <a:spcPts val="0"/>
              </a:spcAft>
              <a:buClr>
                <a:schemeClr val="lt1"/>
              </a:buClr>
              <a:buFont typeface="Arial"/>
              <a:buNone/>
            </a:pPr>
            <a:r>
              <a:rPr lang="en" sz="3000">
                <a:latin typeface="Roboto"/>
                <a:ea typeface="Roboto"/>
                <a:cs typeface="Roboto"/>
                <a:sym typeface="Roboto"/>
              </a:rPr>
              <a:t>A Style-Based </a:t>
            </a:r>
            <a:endParaRPr sz="3000">
              <a:latin typeface="Roboto"/>
              <a:ea typeface="Roboto"/>
              <a:cs typeface="Roboto"/>
              <a:sym typeface="Roboto"/>
            </a:endParaRPr>
          </a:p>
          <a:p>
            <a:pPr indent="0" lvl="0" marL="0" marR="0" rtl="0" algn="l">
              <a:lnSpc>
                <a:spcPct val="70000"/>
              </a:lnSpc>
              <a:spcBef>
                <a:spcPts val="0"/>
              </a:spcBef>
              <a:spcAft>
                <a:spcPts val="0"/>
              </a:spcAft>
              <a:buClr>
                <a:schemeClr val="lt1"/>
              </a:buClr>
              <a:buFont typeface="Arial"/>
              <a:buNone/>
            </a:pPr>
            <a:r>
              <a:rPr lang="en" sz="3000">
                <a:latin typeface="Roboto"/>
                <a:ea typeface="Roboto"/>
                <a:cs typeface="Roboto"/>
                <a:sym typeface="Roboto"/>
              </a:rPr>
              <a:t>Generator Architecture for GAN</a:t>
            </a:r>
            <a:endParaRPr i="0" sz="3000" u="none" cap="none" strike="noStrike">
              <a:solidFill>
                <a:schemeClr val="lt1"/>
              </a:solidFill>
              <a:latin typeface="Roboto"/>
              <a:ea typeface="Roboto"/>
              <a:cs typeface="Roboto"/>
              <a:sym typeface="Roboto"/>
            </a:endParaRPr>
          </a:p>
        </p:txBody>
      </p:sp>
      <p:sp>
        <p:nvSpPr>
          <p:cNvPr id="100" name="Google Shape;100;p21"/>
          <p:cNvSpPr txBox="1"/>
          <p:nvPr>
            <p:ph idx="3" type="body"/>
          </p:nvPr>
        </p:nvSpPr>
        <p:spPr>
          <a:xfrm>
            <a:off x="4254550" y="3106750"/>
            <a:ext cx="1998300" cy="267600"/>
          </a:xfrm>
          <a:prstGeom prst="rect">
            <a:avLst/>
          </a:prstGeom>
          <a:noFill/>
          <a:ln>
            <a:noFill/>
          </a:ln>
        </p:spPr>
        <p:txBody>
          <a:bodyPr anchorCtr="0" anchor="t" bIns="34275" lIns="68575" spcFirstLastPara="1" rIns="68575" wrap="square" tIns="34275">
            <a:noAutofit/>
          </a:bodyPr>
          <a:lstStyle/>
          <a:p>
            <a:pPr indent="0" lvl="0" marL="0" marR="0" rtl="0" algn="r">
              <a:lnSpc>
                <a:spcPct val="90000"/>
              </a:lnSpc>
              <a:spcBef>
                <a:spcPts val="0"/>
              </a:spcBef>
              <a:spcAft>
                <a:spcPts val="0"/>
              </a:spcAft>
              <a:buClr>
                <a:schemeClr val="lt1"/>
              </a:buClr>
              <a:buFont typeface="Arial"/>
              <a:buNone/>
            </a:pPr>
            <a:r>
              <a:rPr lang="en">
                <a:latin typeface="Roboto"/>
                <a:ea typeface="Roboto"/>
                <a:cs typeface="Roboto"/>
                <a:sym typeface="Roboto"/>
              </a:rPr>
              <a:t>10</a:t>
            </a:r>
            <a:r>
              <a:rPr i="0" lang="en" sz="1200" u="none" cap="none" strike="noStrike">
                <a:solidFill>
                  <a:schemeClr val="lt1"/>
                </a:solidFill>
                <a:latin typeface="Roboto"/>
                <a:ea typeface="Roboto"/>
                <a:cs typeface="Roboto"/>
                <a:sym typeface="Roboto"/>
              </a:rPr>
              <a:t>/01/1</a:t>
            </a:r>
            <a:r>
              <a:rPr lang="en">
                <a:latin typeface="Roboto"/>
                <a:ea typeface="Roboto"/>
                <a:cs typeface="Roboto"/>
                <a:sym typeface="Roboto"/>
              </a:rPr>
              <a:t>9</a:t>
            </a:r>
            <a:endParaRPr i="0" sz="1200" u="none" cap="none" strike="noStrike">
              <a:solidFill>
                <a:schemeClr val="lt1"/>
              </a:solidFill>
              <a:latin typeface="Roboto"/>
              <a:ea typeface="Roboto"/>
              <a:cs typeface="Roboto"/>
              <a:sym typeface="Roboto"/>
            </a:endParaRPr>
          </a:p>
        </p:txBody>
      </p:sp>
    </p:spTree>
  </p:cSld>
  <p:clrMapOvr>
    <a:masterClrMapping/>
  </p:clrMapOvr>
  <p:transition spd="slow">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30"/>
          <p:cNvSpPr txBox="1"/>
          <p:nvPr>
            <p:ph idx="1" type="body"/>
          </p:nvPr>
        </p:nvSpPr>
        <p:spPr>
          <a:xfrm>
            <a:off x="302025" y="949781"/>
            <a:ext cx="8275800" cy="4023600"/>
          </a:xfrm>
          <a:prstGeom prst="rect">
            <a:avLst/>
          </a:prstGeom>
          <a:noFill/>
          <a:ln>
            <a:noFill/>
          </a:ln>
        </p:spPr>
        <p:txBody>
          <a:bodyPr anchorCtr="0" anchor="t" bIns="34275" lIns="68575" spcFirstLastPara="1" rIns="68575" wrap="square" tIns="34275">
            <a:noAutofit/>
          </a:bodyPr>
          <a:lstStyle/>
          <a:p>
            <a:pPr indent="0" lvl="0" marL="457200" marR="0" rtl="0" algn="just">
              <a:lnSpc>
                <a:spcPct val="80000"/>
              </a:lnSpc>
              <a:spcBef>
                <a:spcPts val="0"/>
              </a:spcBef>
              <a:spcAft>
                <a:spcPts val="0"/>
              </a:spcAft>
              <a:buNone/>
            </a:pPr>
            <a:r>
              <a:t/>
            </a:r>
            <a:endParaRPr/>
          </a:p>
          <a:p>
            <a:pPr indent="0" lvl="0" marL="457200" marR="0" rtl="0" algn="just">
              <a:lnSpc>
                <a:spcPct val="80000"/>
              </a:lnSpc>
              <a:spcBef>
                <a:spcPts val="0"/>
              </a:spcBef>
              <a:spcAft>
                <a:spcPts val="0"/>
              </a:spcAft>
              <a:buNone/>
            </a:pPr>
            <a:r>
              <a:rPr lang="en" sz="1800" u="sng">
                <a:solidFill>
                  <a:schemeClr val="hlink"/>
                </a:solidFill>
                <a:latin typeface="Calibri"/>
                <a:ea typeface="Calibri"/>
                <a:cs typeface="Calibri"/>
                <a:sym typeface="Calibri"/>
                <a:hlinkClick r:id="rId3"/>
              </a:rPr>
              <a:t>StyleGAN</a:t>
            </a:r>
            <a:endParaRPr sz="1800">
              <a:latin typeface="Calibri"/>
              <a:ea typeface="Calibri"/>
              <a:cs typeface="Calibri"/>
              <a:sym typeface="Calibri"/>
            </a:endParaRPr>
          </a:p>
          <a:p>
            <a:pPr indent="0" lvl="0" marL="457200" marR="0" rtl="0" algn="just">
              <a:lnSpc>
                <a:spcPct val="80000"/>
              </a:lnSpc>
              <a:spcBef>
                <a:spcPts val="0"/>
              </a:spcBef>
              <a:spcAft>
                <a:spcPts val="0"/>
              </a:spcAft>
              <a:buNone/>
            </a:pPr>
            <a:r>
              <a:t/>
            </a:r>
            <a:endParaRPr sz="1800">
              <a:latin typeface="Calibri"/>
              <a:ea typeface="Calibri"/>
              <a:cs typeface="Calibri"/>
              <a:sym typeface="Calibri"/>
            </a:endParaRPr>
          </a:p>
          <a:p>
            <a:pPr indent="0" lvl="0" marL="457200" marR="0" rtl="0" algn="just">
              <a:lnSpc>
                <a:spcPct val="80000"/>
              </a:lnSpc>
              <a:spcBef>
                <a:spcPts val="0"/>
              </a:spcBef>
              <a:spcAft>
                <a:spcPts val="0"/>
              </a:spcAft>
              <a:buNone/>
            </a:pPr>
            <a:r>
              <a:rPr lang="en" sz="1800" u="sng">
                <a:solidFill>
                  <a:schemeClr val="hlink"/>
                </a:solidFill>
                <a:latin typeface="Calibri"/>
                <a:ea typeface="Calibri"/>
                <a:cs typeface="Calibri"/>
                <a:sym typeface="Calibri"/>
                <a:hlinkClick r:id="rId4"/>
              </a:rPr>
              <a:t>https://mc.ai/explained-a-style-based-generator-architecture-for-gans-generating-and-tuning-realistic/</a:t>
            </a:r>
            <a:endParaRPr sz="1800">
              <a:latin typeface="Calibri"/>
              <a:ea typeface="Calibri"/>
              <a:cs typeface="Calibri"/>
              <a:sym typeface="Calibri"/>
            </a:endParaRPr>
          </a:p>
        </p:txBody>
      </p:sp>
      <p:sp>
        <p:nvSpPr>
          <p:cNvPr id="154" name="Google Shape;154;p30"/>
          <p:cNvSpPr txBox="1"/>
          <p:nvPr>
            <p:ph idx="2" type="body"/>
          </p:nvPr>
        </p:nvSpPr>
        <p:spPr>
          <a:xfrm>
            <a:off x="302025" y="166625"/>
            <a:ext cx="6740100" cy="498300"/>
          </a:xfrm>
          <a:prstGeom prst="rect">
            <a:avLst/>
          </a:prstGeom>
          <a:noFill/>
          <a:ln>
            <a:noFill/>
          </a:ln>
        </p:spPr>
        <p:txBody>
          <a:bodyPr anchorCtr="0" anchor="t" bIns="34275" lIns="68575" spcFirstLastPara="1" rIns="68575" wrap="square" tIns="34275">
            <a:noAutofit/>
          </a:bodyPr>
          <a:lstStyle/>
          <a:p>
            <a:pPr indent="0" lvl="0" marL="0" rtl="0" algn="l">
              <a:lnSpc>
                <a:spcPct val="80000"/>
              </a:lnSpc>
              <a:spcBef>
                <a:spcPts val="0"/>
              </a:spcBef>
              <a:spcAft>
                <a:spcPts val="0"/>
              </a:spcAft>
              <a:buNone/>
            </a:pPr>
            <a:r>
              <a:rPr b="0" lang="en" sz="2400">
                <a:latin typeface="Calibri"/>
                <a:ea typeface="Calibri"/>
                <a:cs typeface="Calibri"/>
                <a:sym typeface="Calibri"/>
              </a:rPr>
              <a:t>Reference </a:t>
            </a:r>
            <a:endParaRPr i="0" sz="2400" u="none" cap="none" strike="noStrike">
              <a:solidFill>
                <a:schemeClr val="lt1"/>
              </a:solidFill>
              <a:latin typeface="Calibri"/>
              <a:ea typeface="Calibri"/>
              <a:cs typeface="Calibri"/>
              <a:sym typeface="Calibri"/>
            </a:endParaRPr>
          </a:p>
        </p:txBody>
      </p:sp>
    </p:spTree>
  </p:cSld>
  <p:clrMapOvr>
    <a:masterClrMapping/>
  </p:clrMapOvr>
  <p:transition spd="slow">
    <p:fade thruBlk="1"/>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1"/>
          <p:cNvSpPr txBox="1"/>
          <p:nvPr>
            <p:ph idx="1" type="body"/>
          </p:nvPr>
        </p:nvSpPr>
        <p:spPr>
          <a:xfrm>
            <a:off x="302025" y="1997476"/>
            <a:ext cx="8275800" cy="1331700"/>
          </a:xfrm>
          <a:prstGeom prst="rect">
            <a:avLst/>
          </a:prstGeom>
        </p:spPr>
        <p:txBody>
          <a:bodyPr anchorCtr="0" anchor="t" bIns="68575" lIns="68575" spcFirstLastPara="1" rIns="68575" wrap="square" tIns="68575">
            <a:noAutofit/>
          </a:bodyPr>
          <a:lstStyle/>
          <a:p>
            <a:pPr indent="-279400" lvl="0" marL="342900" rtl="0" algn="ctr">
              <a:spcBef>
                <a:spcPts val="800"/>
              </a:spcBef>
              <a:spcAft>
                <a:spcPts val="0"/>
              </a:spcAft>
              <a:buNone/>
            </a:pPr>
            <a:r>
              <a:rPr lang="en" sz="6000">
                <a:latin typeface="Alegreya"/>
                <a:ea typeface="Alegreya"/>
                <a:cs typeface="Alegreya"/>
                <a:sym typeface="Alegreya"/>
              </a:rPr>
              <a:t>Thank You</a:t>
            </a:r>
            <a:endParaRPr sz="6000">
              <a:latin typeface="Alegreya"/>
              <a:ea typeface="Alegreya"/>
              <a:cs typeface="Alegreya"/>
              <a:sym typeface="Alegrey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2"/>
          <p:cNvSpPr txBox="1"/>
          <p:nvPr>
            <p:ph idx="1" type="body"/>
          </p:nvPr>
        </p:nvSpPr>
        <p:spPr>
          <a:xfrm>
            <a:off x="302025" y="949781"/>
            <a:ext cx="8275800" cy="4023600"/>
          </a:xfrm>
          <a:prstGeom prst="rect">
            <a:avLst/>
          </a:prstGeom>
          <a:noFill/>
          <a:ln>
            <a:noFill/>
          </a:ln>
        </p:spPr>
        <p:txBody>
          <a:bodyPr anchorCtr="0" anchor="t" bIns="34275" lIns="68575" spcFirstLastPara="1" rIns="68575" wrap="square" tIns="34275">
            <a:noAutofit/>
          </a:bodyPr>
          <a:lstStyle/>
          <a:p>
            <a:pPr indent="-342900" lvl="0" marL="457200" marR="0" rtl="0" algn="l">
              <a:lnSpc>
                <a:spcPct val="80000"/>
              </a:lnSpc>
              <a:spcBef>
                <a:spcPts val="0"/>
              </a:spcBef>
              <a:spcAft>
                <a:spcPts val="0"/>
              </a:spcAft>
              <a:buSzPts val="1800"/>
              <a:buFont typeface="Calibri"/>
              <a:buAutoNum type="arabicPeriod"/>
            </a:pPr>
            <a:r>
              <a:rPr lang="en" sz="1800">
                <a:latin typeface="Calibri"/>
                <a:ea typeface="Calibri"/>
                <a:cs typeface="Calibri"/>
                <a:sym typeface="Calibri"/>
              </a:rPr>
              <a:t>A StyleGAN generates the artificial image gradually starting from a very low resolution and continuing to a high resolution (1024 * 1024) </a:t>
            </a:r>
            <a:endParaRPr sz="1800">
              <a:latin typeface="Calibri"/>
              <a:ea typeface="Calibri"/>
              <a:cs typeface="Calibri"/>
              <a:sym typeface="Calibri"/>
            </a:endParaRPr>
          </a:p>
          <a:p>
            <a:pPr indent="-342900" lvl="0" marL="457200" rtl="0" algn="l">
              <a:lnSpc>
                <a:spcPct val="80000"/>
              </a:lnSpc>
              <a:spcBef>
                <a:spcPts val="0"/>
              </a:spcBef>
              <a:spcAft>
                <a:spcPts val="0"/>
              </a:spcAft>
              <a:buSzPts val="1800"/>
              <a:buFont typeface="Calibri"/>
              <a:buAutoNum type="arabicPeriod"/>
            </a:pPr>
            <a:r>
              <a:rPr lang="en" sz="1800">
                <a:latin typeface="Calibri"/>
                <a:ea typeface="Calibri"/>
                <a:cs typeface="Calibri"/>
                <a:sym typeface="Calibri"/>
              </a:rPr>
              <a:t>Now Generators continue to operate as black boxes, and despite recent efforts, the understanding of various aspects of the image synthesis process, e.g., the origin of stochastic features, is still lacking.</a:t>
            </a:r>
            <a:endParaRPr sz="1800">
              <a:latin typeface="Calibri"/>
              <a:ea typeface="Calibri"/>
              <a:cs typeface="Calibri"/>
              <a:sym typeface="Calibri"/>
            </a:endParaRPr>
          </a:p>
          <a:p>
            <a:pPr indent="0" lvl="0" marL="457200" marR="0" rtl="0" algn="l">
              <a:lnSpc>
                <a:spcPct val="80000"/>
              </a:lnSpc>
              <a:spcBef>
                <a:spcPts val="0"/>
              </a:spcBef>
              <a:spcAft>
                <a:spcPts val="0"/>
              </a:spcAft>
              <a:buNone/>
            </a:pPr>
            <a:r>
              <a:t/>
            </a:r>
            <a:endParaRPr sz="1800">
              <a:latin typeface="Calibri"/>
              <a:ea typeface="Calibri"/>
              <a:cs typeface="Calibri"/>
              <a:sym typeface="Calibri"/>
            </a:endParaRPr>
          </a:p>
        </p:txBody>
      </p:sp>
      <p:sp>
        <p:nvSpPr>
          <p:cNvPr id="106" name="Google Shape;106;p22"/>
          <p:cNvSpPr txBox="1"/>
          <p:nvPr>
            <p:ph idx="2" type="body"/>
          </p:nvPr>
        </p:nvSpPr>
        <p:spPr>
          <a:xfrm>
            <a:off x="302023" y="166617"/>
            <a:ext cx="8275800" cy="4983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1"/>
              </a:buClr>
              <a:buFont typeface="Arial"/>
              <a:buNone/>
            </a:pPr>
            <a:r>
              <a:rPr lang="en">
                <a:latin typeface="Calibri"/>
                <a:ea typeface="Calibri"/>
                <a:cs typeface="Calibri"/>
                <a:sym typeface="Calibri"/>
              </a:rPr>
              <a:t>Introduction</a:t>
            </a:r>
            <a:endParaRPr i="0" sz="3600" u="none" cap="none" strike="noStrike">
              <a:solidFill>
                <a:schemeClr val="lt1"/>
              </a:solidFill>
              <a:latin typeface="Calibri"/>
              <a:ea typeface="Calibri"/>
              <a:cs typeface="Calibri"/>
              <a:sym typeface="Calibri"/>
            </a:endParaRPr>
          </a:p>
        </p:txBody>
      </p:sp>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3"/>
          <p:cNvSpPr txBox="1"/>
          <p:nvPr>
            <p:ph idx="1" type="body"/>
          </p:nvPr>
        </p:nvSpPr>
        <p:spPr>
          <a:xfrm>
            <a:off x="302025" y="949781"/>
            <a:ext cx="8275800" cy="4023600"/>
          </a:xfrm>
          <a:prstGeom prst="rect">
            <a:avLst/>
          </a:prstGeom>
          <a:noFill/>
          <a:ln>
            <a:noFill/>
          </a:ln>
        </p:spPr>
        <p:txBody>
          <a:bodyPr anchorCtr="0" anchor="t" bIns="34275" lIns="68575" spcFirstLastPara="1" rIns="68575" wrap="square" tIns="34275">
            <a:noAutofit/>
          </a:bodyPr>
          <a:lstStyle/>
          <a:p>
            <a:pPr indent="-342900" lvl="0" marL="457200" rtl="0" algn="l">
              <a:lnSpc>
                <a:spcPct val="80000"/>
              </a:lnSpc>
              <a:spcBef>
                <a:spcPts val="0"/>
              </a:spcBef>
              <a:spcAft>
                <a:spcPts val="0"/>
              </a:spcAft>
              <a:buSzPts val="1800"/>
              <a:buFont typeface="Calibri"/>
              <a:buAutoNum type="arabicPeriod"/>
            </a:pPr>
            <a:r>
              <a:rPr lang="en" sz="1800">
                <a:latin typeface="Calibri"/>
                <a:ea typeface="Calibri"/>
                <a:cs typeface="Calibri"/>
                <a:sym typeface="Calibri"/>
              </a:rPr>
              <a:t>By modifying the input of each level separately, it controls the visual features that are expressed in that level, from coarse features like pose, face shape to fine details like hair color without affecting other levels.</a:t>
            </a:r>
            <a:endParaRPr sz="1800">
              <a:latin typeface="Calibri"/>
              <a:ea typeface="Calibri"/>
              <a:cs typeface="Calibri"/>
              <a:sym typeface="Calibri"/>
            </a:endParaRPr>
          </a:p>
          <a:p>
            <a:pPr indent="-342900" lvl="0" marL="457200" rtl="0" algn="l">
              <a:lnSpc>
                <a:spcPct val="80000"/>
              </a:lnSpc>
              <a:spcBef>
                <a:spcPts val="0"/>
              </a:spcBef>
              <a:spcAft>
                <a:spcPts val="0"/>
              </a:spcAft>
              <a:buSzPts val="1800"/>
              <a:buFont typeface="Calibri"/>
              <a:buAutoNum type="arabicPeriod"/>
            </a:pPr>
            <a:r>
              <a:rPr lang="en" sz="1800">
                <a:latin typeface="Calibri"/>
                <a:ea typeface="Calibri"/>
                <a:cs typeface="Calibri"/>
                <a:sym typeface="Calibri"/>
              </a:rPr>
              <a:t>Combined with noise injected directly into the network, this architectural change leads to automatic, unsupervised separation of high-level attributes (pose, identity) from stochastic variation (freckles, hair) in the generated images, and enables intuitive scale-specific mixing and interpolation operations</a:t>
            </a:r>
            <a:endParaRPr sz="1800">
              <a:latin typeface="Calibri"/>
              <a:ea typeface="Calibri"/>
              <a:cs typeface="Calibri"/>
              <a:sym typeface="Calibri"/>
            </a:endParaRPr>
          </a:p>
          <a:p>
            <a:pPr indent="0" lvl="0" marL="457200" marR="0" rtl="0" algn="l">
              <a:lnSpc>
                <a:spcPct val="80000"/>
              </a:lnSpc>
              <a:spcBef>
                <a:spcPts val="0"/>
              </a:spcBef>
              <a:spcAft>
                <a:spcPts val="0"/>
              </a:spcAft>
              <a:buNone/>
            </a:pPr>
            <a:r>
              <a:t/>
            </a:r>
            <a:endParaRPr sz="1800">
              <a:latin typeface="Calibri"/>
              <a:ea typeface="Calibri"/>
              <a:cs typeface="Calibri"/>
              <a:sym typeface="Calibri"/>
            </a:endParaRPr>
          </a:p>
        </p:txBody>
      </p:sp>
      <p:sp>
        <p:nvSpPr>
          <p:cNvPr id="112" name="Google Shape;112;p23"/>
          <p:cNvSpPr txBox="1"/>
          <p:nvPr>
            <p:ph idx="2" type="body"/>
          </p:nvPr>
        </p:nvSpPr>
        <p:spPr>
          <a:xfrm>
            <a:off x="302023" y="166617"/>
            <a:ext cx="8275800" cy="4983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1"/>
              </a:buClr>
              <a:buFont typeface="Arial"/>
              <a:buNone/>
            </a:pPr>
            <a:r>
              <a:rPr lang="en">
                <a:latin typeface="Calibri"/>
                <a:ea typeface="Calibri"/>
                <a:cs typeface="Calibri"/>
                <a:sym typeface="Calibri"/>
              </a:rPr>
              <a:t>Introduction</a:t>
            </a:r>
            <a:endParaRPr i="0" sz="3600" u="none" cap="none" strike="noStrike">
              <a:solidFill>
                <a:schemeClr val="lt1"/>
              </a:solidFill>
              <a:latin typeface="Calibri"/>
              <a:ea typeface="Calibri"/>
              <a:cs typeface="Calibri"/>
              <a:sym typeface="Calibri"/>
            </a:endParaRPr>
          </a:p>
        </p:txBody>
      </p:sp>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4"/>
          <p:cNvSpPr txBox="1"/>
          <p:nvPr>
            <p:ph idx="1" type="body"/>
          </p:nvPr>
        </p:nvSpPr>
        <p:spPr>
          <a:xfrm>
            <a:off x="302025" y="949781"/>
            <a:ext cx="8275800" cy="4023600"/>
          </a:xfrm>
          <a:prstGeom prst="rect">
            <a:avLst/>
          </a:prstGeom>
          <a:noFill/>
          <a:ln>
            <a:noFill/>
          </a:ln>
        </p:spPr>
        <p:txBody>
          <a:bodyPr anchorCtr="0" anchor="t" bIns="34275" lIns="68575" spcFirstLastPara="1" rIns="68575" wrap="square" tIns="34275">
            <a:noAutofit/>
          </a:bodyPr>
          <a:lstStyle/>
          <a:p>
            <a:pPr indent="-342900" lvl="0" marL="457200" marR="0" rtl="0" algn="l">
              <a:lnSpc>
                <a:spcPct val="80000"/>
              </a:lnSpc>
              <a:spcBef>
                <a:spcPts val="0"/>
              </a:spcBef>
              <a:spcAft>
                <a:spcPts val="0"/>
              </a:spcAft>
              <a:buSzPts val="1800"/>
              <a:buFont typeface="Calibri"/>
              <a:buAutoNum type="arabicPeriod"/>
            </a:pPr>
            <a:r>
              <a:rPr lang="en" sz="1800">
                <a:latin typeface="Calibri"/>
                <a:ea typeface="Calibri"/>
                <a:cs typeface="Calibri"/>
                <a:sym typeface="Calibri"/>
              </a:rPr>
              <a:t>Style-Mixing</a:t>
            </a:r>
            <a:endParaRPr sz="1800">
              <a:latin typeface="Calibri"/>
              <a:ea typeface="Calibri"/>
              <a:cs typeface="Calibri"/>
              <a:sym typeface="Calibri"/>
            </a:endParaRPr>
          </a:p>
          <a:p>
            <a:pPr indent="-342900" lvl="0" marL="457200" marR="0" rtl="0" algn="l">
              <a:lnSpc>
                <a:spcPct val="80000"/>
              </a:lnSpc>
              <a:spcBef>
                <a:spcPts val="0"/>
              </a:spcBef>
              <a:spcAft>
                <a:spcPts val="0"/>
              </a:spcAft>
              <a:buSzPts val="1800"/>
              <a:buFont typeface="Calibri"/>
              <a:buAutoNum type="arabicPeriod"/>
            </a:pPr>
            <a:r>
              <a:rPr lang="en" sz="1800">
                <a:latin typeface="Calibri"/>
                <a:ea typeface="Calibri"/>
                <a:cs typeface="Calibri"/>
                <a:sym typeface="Calibri"/>
              </a:rPr>
              <a:t>Stochastic variation</a:t>
            </a:r>
            <a:endParaRPr sz="1800">
              <a:latin typeface="Calibri"/>
              <a:ea typeface="Calibri"/>
              <a:cs typeface="Calibri"/>
              <a:sym typeface="Calibri"/>
            </a:endParaRPr>
          </a:p>
          <a:p>
            <a:pPr indent="-342900" lvl="0" marL="457200" marR="0" rtl="0" algn="l">
              <a:lnSpc>
                <a:spcPct val="80000"/>
              </a:lnSpc>
              <a:spcBef>
                <a:spcPts val="0"/>
              </a:spcBef>
              <a:spcAft>
                <a:spcPts val="0"/>
              </a:spcAft>
              <a:buSzPts val="1800"/>
              <a:buFont typeface="Calibri"/>
              <a:buAutoNum type="arabicPeriod"/>
            </a:pPr>
            <a:r>
              <a:rPr lang="en" sz="1800">
                <a:latin typeface="Calibri"/>
                <a:ea typeface="Calibri"/>
                <a:cs typeface="Calibri"/>
                <a:sym typeface="Calibri"/>
              </a:rPr>
              <a:t>Separation of global effects from stochasticity</a:t>
            </a:r>
            <a:endParaRPr sz="1800">
              <a:latin typeface="Calibri"/>
              <a:ea typeface="Calibri"/>
              <a:cs typeface="Calibri"/>
              <a:sym typeface="Calibri"/>
            </a:endParaRPr>
          </a:p>
        </p:txBody>
      </p:sp>
      <p:sp>
        <p:nvSpPr>
          <p:cNvPr id="118" name="Google Shape;118;p24"/>
          <p:cNvSpPr txBox="1"/>
          <p:nvPr>
            <p:ph idx="2" type="body"/>
          </p:nvPr>
        </p:nvSpPr>
        <p:spPr>
          <a:xfrm>
            <a:off x="302025" y="166625"/>
            <a:ext cx="4643100" cy="4983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1"/>
              </a:buClr>
              <a:buFont typeface="Arial"/>
              <a:buNone/>
            </a:pPr>
            <a:r>
              <a:rPr lang="en">
                <a:latin typeface="Calibri"/>
                <a:ea typeface="Calibri"/>
                <a:cs typeface="Calibri"/>
                <a:sym typeface="Calibri"/>
              </a:rPr>
              <a:t>Properties of StyleGan</a:t>
            </a:r>
            <a:endParaRPr i="0" sz="3600" u="none" cap="none" strike="noStrike">
              <a:solidFill>
                <a:schemeClr val="lt1"/>
              </a:solidFill>
              <a:latin typeface="Calibri"/>
              <a:ea typeface="Calibri"/>
              <a:cs typeface="Calibri"/>
              <a:sym typeface="Calibri"/>
            </a:endParaRPr>
          </a:p>
        </p:txBody>
      </p:sp>
    </p:spTree>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5"/>
          <p:cNvSpPr txBox="1"/>
          <p:nvPr>
            <p:ph idx="1" type="body"/>
          </p:nvPr>
        </p:nvSpPr>
        <p:spPr>
          <a:xfrm>
            <a:off x="302025" y="949781"/>
            <a:ext cx="8275800" cy="4023600"/>
          </a:xfrm>
          <a:prstGeom prst="rect">
            <a:avLst/>
          </a:prstGeom>
          <a:noFill/>
          <a:ln>
            <a:noFill/>
          </a:ln>
        </p:spPr>
        <p:txBody>
          <a:bodyPr anchorCtr="0" anchor="t" bIns="34275" lIns="68575" spcFirstLastPara="1" rIns="68575" wrap="square" tIns="34275">
            <a:noAutofit/>
          </a:bodyPr>
          <a:lstStyle/>
          <a:p>
            <a:pPr indent="-342900" lvl="0" marL="457200" marR="0" rtl="0" algn="just">
              <a:lnSpc>
                <a:spcPct val="80000"/>
              </a:lnSpc>
              <a:spcBef>
                <a:spcPts val="0"/>
              </a:spcBef>
              <a:spcAft>
                <a:spcPts val="0"/>
              </a:spcAft>
              <a:buSzPts val="1800"/>
              <a:buFont typeface="Calibri"/>
              <a:buAutoNum type="arabicPeriod"/>
            </a:pPr>
            <a:r>
              <a:rPr lang="en" sz="1800">
                <a:latin typeface="Calibri"/>
                <a:ea typeface="Calibri"/>
                <a:cs typeface="Calibri"/>
                <a:sym typeface="Calibri"/>
              </a:rPr>
              <a:t>When generating  an image, we simply switch from one latent code to another an operation we refer to as </a:t>
            </a:r>
            <a:r>
              <a:rPr b="1" lang="en" sz="1800">
                <a:latin typeface="Calibri"/>
                <a:ea typeface="Calibri"/>
                <a:cs typeface="Calibri"/>
                <a:sym typeface="Calibri"/>
              </a:rPr>
              <a:t>style mixing</a:t>
            </a:r>
            <a:r>
              <a:rPr lang="en" sz="1800">
                <a:latin typeface="Calibri"/>
                <a:ea typeface="Calibri"/>
                <a:cs typeface="Calibri"/>
                <a:sym typeface="Calibri"/>
              </a:rPr>
              <a:t> at a randomly selected point in the synthesis network. </a:t>
            </a:r>
            <a:endParaRPr sz="1800">
              <a:latin typeface="Calibri"/>
              <a:ea typeface="Calibri"/>
              <a:cs typeface="Calibri"/>
              <a:sym typeface="Calibri"/>
            </a:endParaRPr>
          </a:p>
          <a:p>
            <a:pPr indent="-342900" lvl="0" marL="457200" marR="0" rtl="0" algn="just">
              <a:lnSpc>
                <a:spcPct val="80000"/>
              </a:lnSpc>
              <a:spcBef>
                <a:spcPts val="0"/>
              </a:spcBef>
              <a:spcAft>
                <a:spcPts val="0"/>
              </a:spcAft>
              <a:buSzPts val="1800"/>
              <a:buFont typeface="Calibri"/>
              <a:buAutoNum type="arabicPeriod"/>
            </a:pPr>
            <a:r>
              <a:rPr lang="en" sz="1800">
                <a:latin typeface="Calibri"/>
                <a:ea typeface="Calibri"/>
                <a:cs typeface="Calibri"/>
                <a:sym typeface="Calibri"/>
              </a:rPr>
              <a:t>To be specific, we run two latent codes z1, z2 through the mapping network, and have the corresponding w1, w2 control the styles so that w1 applies before the crossover point and w2 after it. This regularization technique prevents the network from assuming that adjacent styles are correlated.</a:t>
            </a:r>
            <a:endParaRPr sz="1800">
              <a:latin typeface="Calibri"/>
              <a:ea typeface="Calibri"/>
              <a:cs typeface="Calibri"/>
              <a:sym typeface="Calibri"/>
            </a:endParaRPr>
          </a:p>
        </p:txBody>
      </p:sp>
      <p:sp>
        <p:nvSpPr>
          <p:cNvPr id="124" name="Google Shape;124;p25"/>
          <p:cNvSpPr txBox="1"/>
          <p:nvPr>
            <p:ph idx="2" type="body"/>
          </p:nvPr>
        </p:nvSpPr>
        <p:spPr>
          <a:xfrm>
            <a:off x="302025" y="166625"/>
            <a:ext cx="4643100" cy="4983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1"/>
              </a:buClr>
              <a:buFont typeface="Arial"/>
              <a:buNone/>
            </a:pPr>
            <a:r>
              <a:rPr lang="en">
                <a:latin typeface="Calibri"/>
                <a:ea typeface="Calibri"/>
                <a:cs typeface="Calibri"/>
                <a:sym typeface="Calibri"/>
              </a:rPr>
              <a:t>Style Mixing</a:t>
            </a:r>
            <a:endParaRPr i="0" sz="3600" u="none" cap="none" strike="noStrike">
              <a:solidFill>
                <a:schemeClr val="lt1"/>
              </a:solidFill>
              <a:latin typeface="Calibri"/>
              <a:ea typeface="Calibri"/>
              <a:cs typeface="Calibri"/>
              <a:sym typeface="Calibri"/>
            </a:endParaRPr>
          </a:p>
        </p:txBody>
      </p:sp>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6"/>
          <p:cNvPicPr preferRelativeResize="0"/>
          <p:nvPr/>
        </p:nvPicPr>
        <p:blipFill>
          <a:blip r:embed="rId3">
            <a:alphaModFix/>
          </a:blip>
          <a:stretch>
            <a:fillRect/>
          </a:stretch>
        </p:blipFill>
        <p:spPr>
          <a:xfrm>
            <a:off x="1030750" y="284800"/>
            <a:ext cx="6952926" cy="4248450"/>
          </a:xfrm>
          <a:prstGeom prst="rect">
            <a:avLst/>
          </a:prstGeom>
          <a:noFill/>
          <a:ln>
            <a:noFill/>
          </a:ln>
        </p:spPr>
      </p:pic>
    </p:spTree>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7"/>
          <p:cNvSpPr txBox="1"/>
          <p:nvPr>
            <p:ph idx="1" type="body"/>
          </p:nvPr>
        </p:nvSpPr>
        <p:spPr>
          <a:xfrm>
            <a:off x="302025" y="949781"/>
            <a:ext cx="8275800" cy="4023600"/>
          </a:xfrm>
          <a:prstGeom prst="rect">
            <a:avLst/>
          </a:prstGeom>
          <a:noFill/>
          <a:ln>
            <a:noFill/>
          </a:ln>
        </p:spPr>
        <p:txBody>
          <a:bodyPr anchorCtr="0" anchor="t" bIns="34275" lIns="68575" spcFirstLastPara="1" rIns="68575" wrap="square" tIns="34275">
            <a:noAutofit/>
          </a:bodyPr>
          <a:lstStyle/>
          <a:p>
            <a:pPr indent="-342900" lvl="0" marL="457200" marR="0" rtl="0" algn="just">
              <a:lnSpc>
                <a:spcPct val="80000"/>
              </a:lnSpc>
              <a:spcBef>
                <a:spcPts val="0"/>
              </a:spcBef>
              <a:spcAft>
                <a:spcPts val="0"/>
              </a:spcAft>
              <a:buSzPts val="1800"/>
              <a:buFont typeface="Calibri"/>
              <a:buAutoNum type="arabicPeriod"/>
            </a:pPr>
            <a:r>
              <a:rPr lang="en" sz="1800">
                <a:latin typeface="Calibri"/>
                <a:ea typeface="Calibri"/>
                <a:cs typeface="Calibri"/>
                <a:sym typeface="Calibri"/>
              </a:rPr>
              <a:t>There are many aspects in human portraits that can be regarded as stochastic, such as the exact placement of hairs, stubble, freckles or skin pores.</a:t>
            </a:r>
            <a:endParaRPr sz="1800">
              <a:latin typeface="Calibri"/>
              <a:ea typeface="Calibri"/>
              <a:cs typeface="Calibri"/>
              <a:sym typeface="Calibri"/>
            </a:endParaRPr>
          </a:p>
          <a:p>
            <a:pPr indent="0" lvl="0" marL="0" marR="0" rtl="0" algn="just">
              <a:lnSpc>
                <a:spcPct val="80000"/>
              </a:lnSpc>
              <a:spcBef>
                <a:spcPts val="0"/>
              </a:spcBef>
              <a:spcAft>
                <a:spcPts val="0"/>
              </a:spcAft>
              <a:buNone/>
            </a:pPr>
            <a:r>
              <a:t/>
            </a:r>
            <a:endParaRPr sz="1800">
              <a:latin typeface="Calibri"/>
              <a:ea typeface="Calibri"/>
              <a:cs typeface="Calibri"/>
              <a:sym typeface="Calibri"/>
            </a:endParaRPr>
          </a:p>
        </p:txBody>
      </p:sp>
      <p:sp>
        <p:nvSpPr>
          <p:cNvPr id="135" name="Google Shape;135;p27"/>
          <p:cNvSpPr txBox="1"/>
          <p:nvPr>
            <p:ph idx="2" type="body"/>
          </p:nvPr>
        </p:nvSpPr>
        <p:spPr>
          <a:xfrm>
            <a:off x="302025" y="166625"/>
            <a:ext cx="4643100" cy="4983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1"/>
              </a:buClr>
              <a:buFont typeface="Arial"/>
              <a:buNone/>
            </a:pPr>
            <a:r>
              <a:rPr lang="en">
                <a:latin typeface="Calibri"/>
                <a:ea typeface="Calibri"/>
                <a:cs typeface="Calibri"/>
                <a:sym typeface="Calibri"/>
              </a:rPr>
              <a:t>Stochastic variation</a:t>
            </a:r>
            <a:endParaRPr i="0" sz="3600" u="none" cap="none" strike="noStrike">
              <a:solidFill>
                <a:schemeClr val="lt1"/>
              </a:solidFill>
              <a:latin typeface="Calibri"/>
              <a:ea typeface="Calibri"/>
              <a:cs typeface="Calibri"/>
              <a:sym typeface="Calibri"/>
            </a:endParaRPr>
          </a:p>
        </p:txBody>
      </p:sp>
      <p:pic>
        <p:nvPicPr>
          <p:cNvPr id="136" name="Google Shape;136;p27"/>
          <p:cNvPicPr preferRelativeResize="0"/>
          <p:nvPr/>
        </p:nvPicPr>
        <p:blipFill>
          <a:blip r:embed="rId3">
            <a:alphaModFix/>
          </a:blip>
          <a:stretch>
            <a:fillRect/>
          </a:stretch>
        </p:blipFill>
        <p:spPr>
          <a:xfrm>
            <a:off x="1820925" y="1717375"/>
            <a:ext cx="5669949" cy="3374350"/>
          </a:xfrm>
          <a:prstGeom prst="rect">
            <a:avLst/>
          </a:prstGeom>
          <a:noFill/>
          <a:ln>
            <a:noFill/>
          </a:ln>
        </p:spPr>
      </p:pic>
    </p:spTree>
  </p:cSld>
  <p:clrMapOvr>
    <a:masterClrMapping/>
  </p:clrMapOvr>
  <p:transition spd="slow">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8"/>
          <p:cNvSpPr txBox="1"/>
          <p:nvPr>
            <p:ph idx="1" type="body"/>
          </p:nvPr>
        </p:nvSpPr>
        <p:spPr>
          <a:xfrm>
            <a:off x="302025" y="949781"/>
            <a:ext cx="8275800" cy="4023600"/>
          </a:xfrm>
          <a:prstGeom prst="rect">
            <a:avLst/>
          </a:prstGeom>
          <a:noFill/>
          <a:ln>
            <a:noFill/>
          </a:ln>
        </p:spPr>
        <p:txBody>
          <a:bodyPr anchorCtr="0" anchor="t" bIns="34275" lIns="68575" spcFirstLastPara="1" rIns="68575" wrap="square" tIns="34275">
            <a:noAutofit/>
          </a:bodyPr>
          <a:lstStyle/>
          <a:p>
            <a:pPr indent="-342900" lvl="0" marL="457200" marR="0" rtl="0" algn="just">
              <a:lnSpc>
                <a:spcPct val="80000"/>
              </a:lnSpc>
              <a:spcBef>
                <a:spcPts val="0"/>
              </a:spcBef>
              <a:spcAft>
                <a:spcPts val="0"/>
              </a:spcAft>
              <a:buSzPts val="1800"/>
              <a:buFont typeface="Calibri"/>
              <a:buAutoNum type="arabicPeriod"/>
            </a:pPr>
            <a:r>
              <a:rPr lang="en" sz="1800">
                <a:latin typeface="Calibri"/>
                <a:ea typeface="Calibri"/>
                <a:cs typeface="Calibri"/>
                <a:sym typeface="Calibri"/>
              </a:rPr>
              <a:t>In StyleGan, the style affects the entire image because complete feature maps are scaled and biased with the same values. </a:t>
            </a:r>
            <a:endParaRPr sz="1800">
              <a:latin typeface="Calibri"/>
              <a:ea typeface="Calibri"/>
              <a:cs typeface="Calibri"/>
              <a:sym typeface="Calibri"/>
            </a:endParaRPr>
          </a:p>
          <a:p>
            <a:pPr indent="-342900" lvl="0" marL="457200" marR="0" rtl="0" algn="just">
              <a:lnSpc>
                <a:spcPct val="80000"/>
              </a:lnSpc>
              <a:spcBef>
                <a:spcPts val="0"/>
              </a:spcBef>
              <a:spcAft>
                <a:spcPts val="0"/>
              </a:spcAft>
              <a:buSzPts val="1800"/>
              <a:buFont typeface="Calibri"/>
              <a:buAutoNum type="arabicPeriod"/>
            </a:pPr>
            <a:r>
              <a:rPr lang="en" sz="1800">
                <a:latin typeface="Calibri"/>
                <a:ea typeface="Calibri"/>
                <a:cs typeface="Calibri"/>
                <a:sym typeface="Calibri"/>
              </a:rPr>
              <a:t>Therefore, global effects such as pose, lighting, or background style can be controlled coherently. Meanwhile, the noise is added independently to each pixel and is thus ideally suited for controlling stochastic variation.</a:t>
            </a:r>
            <a:endParaRPr sz="1800">
              <a:latin typeface="Calibri"/>
              <a:ea typeface="Calibri"/>
              <a:cs typeface="Calibri"/>
              <a:sym typeface="Calibri"/>
            </a:endParaRPr>
          </a:p>
          <a:p>
            <a:pPr indent="-342900" lvl="0" marL="457200" marR="0" rtl="0" algn="just">
              <a:lnSpc>
                <a:spcPct val="80000"/>
              </a:lnSpc>
              <a:spcBef>
                <a:spcPts val="0"/>
              </a:spcBef>
              <a:spcAft>
                <a:spcPts val="0"/>
              </a:spcAft>
              <a:buSzPts val="1800"/>
              <a:buFont typeface="Calibri"/>
              <a:buAutoNum type="arabicPeriod"/>
            </a:pPr>
            <a:r>
              <a:rPr lang="en" sz="1800">
                <a:latin typeface="Calibri"/>
                <a:ea typeface="Calibri"/>
                <a:cs typeface="Calibri"/>
                <a:sym typeface="Calibri"/>
              </a:rPr>
              <a:t>If the network tried to control, e.g., pose using the noise, that would lead to spatially inconsistent decisions that would then be penalized by the discriminator</a:t>
            </a:r>
            <a:endParaRPr sz="1800">
              <a:latin typeface="Calibri"/>
              <a:ea typeface="Calibri"/>
              <a:cs typeface="Calibri"/>
              <a:sym typeface="Calibri"/>
            </a:endParaRPr>
          </a:p>
        </p:txBody>
      </p:sp>
      <p:sp>
        <p:nvSpPr>
          <p:cNvPr id="142" name="Google Shape;142;p28"/>
          <p:cNvSpPr txBox="1"/>
          <p:nvPr>
            <p:ph idx="2" type="body"/>
          </p:nvPr>
        </p:nvSpPr>
        <p:spPr>
          <a:xfrm>
            <a:off x="302025" y="166625"/>
            <a:ext cx="6740100" cy="498300"/>
          </a:xfrm>
          <a:prstGeom prst="rect">
            <a:avLst/>
          </a:prstGeom>
          <a:noFill/>
          <a:ln>
            <a:noFill/>
          </a:ln>
        </p:spPr>
        <p:txBody>
          <a:bodyPr anchorCtr="0" anchor="t" bIns="34275" lIns="68575" spcFirstLastPara="1" rIns="68575" wrap="square" tIns="34275">
            <a:noAutofit/>
          </a:bodyPr>
          <a:lstStyle/>
          <a:p>
            <a:pPr indent="0" lvl="0" marL="0" rtl="0" algn="l">
              <a:lnSpc>
                <a:spcPct val="80000"/>
              </a:lnSpc>
              <a:spcBef>
                <a:spcPts val="0"/>
              </a:spcBef>
              <a:spcAft>
                <a:spcPts val="0"/>
              </a:spcAft>
              <a:buNone/>
            </a:pPr>
            <a:r>
              <a:rPr b="0" lang="en" sz="2400">
                <a:latin typeface="Calibri"/>
                <a:ea typeface="Calibri"/>
                <a:cs typeface="Calibri"/>
                <a:sym typeface="Calibri"/>
              </a:rPr>
              <a:t>Separation of global effects from stochasticity</a:t>
            </a:r>
            <a:endParaRPr i="0" sz="2400" u="none" cap="none" strike="noStrike">
              <a:solidFill>
                <a:schemeClr val="lt1"/>
              </a:solidFill>
              <a:latin typeface="Calibri"/>
              <a:ea typeface="Calibri"/>
              <a:cs typeface="Calibri"/>
              <a:sym typeface="Calibri"/>
            </a:endParaRPr>
          </a:p>
        </p:txBody>
      </p:sp>
    </p:spTree>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9"/>
          <p:cNvSpPr txBox="1"/>
          <p:nvPr>
            <p:ph idx="2" type="body"/>
          </p:nvPr>
        </p:nvSpPr>
        <p:spPr>
          <a:xfrm>
            <a:off x="434100" y="3348450"/>
            <a:ext cx="8275800" cy="1752000"/>
          </a:xfrm>
          <a:prstGeom prst="rect">
            <a:avLst/>
          </a:prstGeom>
          <a:noFill/>
          <a:ln>
            <a:noFill/>
          </a:ln>
        </p:spPr>
        <p:txBody>
          <a:bodyPr anchorCtr="0" anchor="t" bIns="34275" lIns="68575" spcFirstLastPara="1" rIns="68575" wrap="square" tIns="34275">
            <a:noAutofit/>
          </a:bodyPr>
          <a:lstStyle/>
          <a:p>
            <a:pPr indent="0" lvl="0" marL="457200" rtl="0" algn="just">
              <a:lnSpc>
                <a:spcPct val="80000"/>
              </a:lnSpc>
              <a:spcBef>
                <a:spcPts val="0"/>
              </a:spcBef>
              <a:spcAft>
                <a:spcPts val="0"/>
              </a:spcAft>
              <a:buClr>
                <a:schemeClr val="dk1"/>
              </a:buClr>
              <a:buSzPts val="1100"/>
              <a:buFont typeface="Arial"/>
              <a:buNone/>
            </a:pPr>
            <a:r>
              <a:rPr b="1" lang="en" sz="1800">
                <a:latin typeface="Calibri"/>
                <a:ea typeface="Calibri"/>
                <a:cs typeface="Calibri"/>
                <a:sym typeface="Calibri"/>
              </a:rPr>
              <a:t>Effect of noise inputs at different layers of our generator. (a) Noise is applied to all layers. (b) No noise. (c) Noise in fine layers only (d) Noise in coarse layers only. We can see that the artificial omission of noise leads to featureless “painterly” look. Coarse noise causes large-scale curling of hair and appearance of larger background features, while the fine noise brings out the finer curls of hair, finer background detail, and skin pores.</a:t>
            </a:r>
            <a:endParaRPr b="1" sz="1800">
              <a:latin typeface="Calibri"/>
              <a:ea typeface="Calibri"/>
              <a:cs typeface="Calibri"/>
              <a:sym typeface="Calibri"/>
            </a:endParaRPr>
          </a:p>
          <a:p>
            <a:pPr indent="0" lvl="0" marL="0" rtl="0" algn="l">
              <a:lnSpc>
                <a:spcPct val="80000"/>
              </a:lnSpc>
              <a:spcBef>
                <a:spcPts val="0"/>
              </a:spcBef>
              <a:spcAft>
                <a:spcPts val="0"/>
              </a:spcAft>
              <a:buNone/>
            </a:pPr>
            <a:r>
              <a:t/>
            </a:r>
            <a:endParaRPr sz="2400">
              <a:latin typeface="Calibri"/>
              <a:ea typeface="Calibri"/>
              <a:cs typeface="Calibri"/>
              <a:sym typeface="Calibri"/>
            </a:endParaRPr>
          </a:p>
        </p:txBody>
      </p:sp>
      <p:pic>
        <p:nvPicPr>
          <p:cNvPr id="148" name="Google Shape;148;p29"/>
          <p:cNvPicPr preferRelativeResize="0"/>
          <p:nvPr/>
        </p:nvPicPr>
        <p:blipFill>
          <a:blip r:embed="rId3">
            <a:alphaModFix/>
          </a:blip>
          <a:stretch>
            <a:fillRect/>
          </a:stretch>
        </p:blipFill>
        <p:spPr>
          <a:xfrm>
            <a:off x="1784150" y="78150"/>
            <a:ext cx="5403100" cy="3270300"/>
          </a:xfrm>
          <a:prstGeom prst="rect">
            <a:avLst/>
          </a:prstGeom>
          <a:noFill/>
          <a:ln>
            <a:noFill/>
          </a:ln>
        </p:spPr>
      </p:pic>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